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45" r:id="rId4"/>
    <p:sldMasterId id="2147484157" r:id="rId5"/>
  </p:sldMasterIdLst>
  <p:notesMasterIdLst>
    <p:notesMasterId r:id="rId25"/>
  </p:notesMasterIdLst>
  <p:handoutMasterIdLst>
    <p:handoutMasterId r:id="rId26"/>
  </p:handoutMasterIdLst>
  <p:sldIdLst>
    <p:sldId id="282" r:id="rId6"/>
    <p:sldId id="298" r:id="rId7"/>
    <p:sldId id="362" r:id="rId8"/>
    <p:sldId id="364" r:id="rId9"/>
    <p:sldId id="366" r:id="rId10"/>
    <p:sldId id="368" r:id="rId11"/>
    <p:sldId id="363" r:id="rId12"/>
    <p:sldId id="352" r:id="rId13"/>
    <p:sldId id="355" r:id="rId14"/>
    <p:sldId id="356" r:id="rId15"/>
    <p:sldId id="357" r:id="rId16"/>
    <p:sldId id="358" r:id="rId17"/>
    <p:sldId id="359" r:id="rId18"/>
    <p:sldId id="360" r:id="rId19"/>
    <p:sldId id="370" r:id="rId20"/>
    <p:sldId id="367" r:id="rId21"/>
    <p:sldId id="361" r:id="rId22"/>
    <p:sldId id="350" r:id="rId23"/>
    <p:sldId id="281"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A5A83-47B5-4BB9-9EBE-0CB1FEBE3F07}" v="126" dt="2019-10-10T17:24:47.953"/>
    <p1510:client id="{4D187A83-18E0-4B20-8324-C0CA70D222CB}" v="11" dt="2019-10-10T20:03:41.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2" autoAdjust="0"/>
    <p:restoredTop sz="76163" autoAdjust="0"/>
  </p:normalViewPr>
  <p:slideViewPr>
    <p:cSldViewPr snapToGrid="0">
      <p:cViewPr>
        <p:scale>
          <a:sx n="70" d="100"/>
          <a:sy n="70" d="100"/>
        </p:scale>
        <p:origin x="126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PHSHARE01\EPE_SHARE\WORK\Communities%20Count\CC%20Presentations\2019%20Presentations\Data%20Analysis%20Workshop%20Example%20Youth%20Survey%20(Responses)%202019.11.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pivotSource>
    <c:name>[Data Analysis Workshop Example Youth Survey (Responses) 2019.11.21.xlsx]Sheet1!PivotTable9</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aseline="0" dirty="0"/>
              <a:t>There are lots of chances for students in my school to talk with a teacher one-on-one. </a:t>
            </a:r>
          </a:p>
        </c:rich>
      </c:tx>
      <c:layout>
        <c:manualLayout>
          <c:xMode val="edge"/>
          <c:yMode val="edge"/>
          <c:x val="0.10479212499749023"/>
          <c:y val="1.62555355413795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s>
    <c:plotArea>
      <c:layout>
        <c:manualLayout>
          <c:layoutTarget val="inner"/>
          <c:xMode val="edge"/>
          <c:yMode val="edge"/>
          <c:x val="4.0153104767874807E-2"/>
          <c:y val="0.14749725892806287"/>
          <c:w val="0.94163317489004628"/>
          <c:h val="0.71926528592584149"/>
        </c:manualLayout>
      </c:layout>
      <c:barChart>
        <c:barDir val="col"/>
        <c:grouping val="clustered"/>
        <c:varyColors val="0"/>
        <c:ser>
          <c:idx val="0"/>
          <c:order val="0"/>
          <c:tx>
            <c:strRef>
              <c:f>Sheet1!$B$3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YES!</c:v>
                </c:pt>
                <c:pt idx="1">
                  <c:v>yes</c:v>
                </c:pt>
                <c:pt idx="2">
                  <c:v>no</c:v>
                </c:pt>
                <c:pt idx="3">
                  <c:v>NO!</c:v>
                </c:pt>
              </c:strCache>
            </c:strRef>
          </c:cat>
          <c:val>
            <c:numRef>
              <c:f>Sheet1!$B$4:$B$7</c:f>
              <c:numCache>
                <c:formatCode>General</c:formatCode>
                <c:ptCount val="4"/>
                <c:pt idx="0">
                  <c:v>12</c:v>
                </c:pt>
                <c:pt idx="1">
                  <c:v>14</c:v>
                </c:pt>
                <c:pt idx="2">
                  <c:v>7</c:v>
                </c:pt>
                <c:pt idx="3">
                  <c:v>7</c:v>
                </c:pt>
              </c:numCache>
            </c:numRef>
          </c:val>
          <c:extLst>
            <c:ext xmlns:c16="http://schemas.microsoft.com/office/drawing/2014/chart" uri="{C3380CC4-5D6E-409C-BE32-E72D297353CC}">
              <c16:uniqueId val="{00000000-C589-4269-A43C-0B8C4E1C3137}"/>
            </c:ext>
          </c:extLst>
        </c:ser>
        <c:dLbls>
          <c:showLegendKey val="0"/>
          <c:showVal val="0"/>
          <c:showCatName val="0"/>
          <c:showSerName val="0"/>
          <c:showPercent val="0"/>
          <c:showBubbleSize val="0"/>
        </c:dLbls>
        <c:gapWidth val="150"/>
        <c:axId val="801197400"/>
        <c:axId val="801198056"/>
      </c:barChart>
      <c:catAx>
        <c:axId val="80119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1198056"/>
        <c:crosses val="autoZero"/>
        <c:auto val="1"/>
        <c:lblAlgn val="ctr"/>
        <c:lblOffset val="100"/>
        <c:noMultiLvlLbl val="0"/>
      </c:catAx>
      <c:valAx>
        <c:axId val="801198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1197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A9758-853A-4682-96A6-EF00CB5F577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AD17AAAC-B1B5-473E-985D-A51CDB0EA8A3}">
      <dgm:prSet phldrT="[Text]"/>
      <dgm:spPr/>
      <dgm:t>
        <a:bodyPr/>
        <a:lstStyle/>
        <a:p>
          <a:r>
            <a:rPr lang="en-US" dirty="0" smtClean="0"/>
            <a:t>Collect Data</a:t>
          </a:r>
          <a:endParaRPr lang="en-US" dirty="0"/>
        </a:p>
      </dgm:t>
    </dgm:pt>
    <dgm:pt modelId="{B413014C-DF37-467C-8DBB-AB6973E88553}" type="parTrans" cxnId="{73561D8B-4E1E-41B6-8244-3349AF49E09B}">
      <dgm:prSet/>
      <dgm:spPr/>
      <dgm:t>
        <a:bodyPr/>
        <a:lstStyle/>
        <a:p>
          <a:endParaRPr lang="en-US"/>
        </a:p>
      </dgm:t>
    </dgm:pt>
    <dgm:pt modelId="{D378A118-192D-40B0-A574-E811ED15A5E9}" type="sibTrans" cxnId="{73561D8B-4E1E-41B6-8244-3349AF49E09B}">
      <dgm:prSet/>
      <dgm:spPr/>
      <dgm:t>
        <a:bodyPr/>
        <a:lstStyle/>
        <a:p>
          <a:endParaRPr lang="en-US"/>
        </a:p>
      </dgm:t>
    </dgm:pt>
    <dgm:pt modelId="{6390AA7A-5A1A-48DE-B786-7D5114AE3687}">
      <dgm:prSet phldrT="[Text]"/>
      <dgm:spPr/>
      <dgm:t>
        <a:bodyPr/>
        <a:lstStyle/>
        <a:p>
          <a:r>
            <a:rPr lang="en-US" dirty="0" smtClean="0"/>
            <a:t>Process and Clean Data </a:t>
          </a:r>
          <a:endParaRPr lang="en-US" dirty="0"/>
        </a:p>
      </dgm:t>
    </dgm:pt>
    <dgm:pt modelId="{764CAF6D-1CB9-4D51-AF39-6BE18E2A5111}" type="parTrans" cxnId="{0F9E49F3-1B59-444A-AA04-1065A0A1D2BB}">
      <dgm:prSet/>
      <dgm:spPr/>
      <dgm:t>
        <a:bodyPr/>
        <a:lstStyle/>
        <a:p>
          <a:endParaRPr lang="en-US"/>
        </a:p>
      </dgm:t>
    </dgm:pt>
    <dgm:pt modelId="{20A0C7A3-B0C7-4C22-8513-5ADBA9208EC9}" type="sibTrans" cxnId="{0F9E49F3-1B59-444A-AA04-1065A0A1D2BB}">
      <dgm:prSet/>
      <dgm:spPr/>
      <dgm:t>
        <a:bodyPr/>
        <a:lstStyle/>
        <a:p>
          <a:endParaRPr lang="en-US"/>
        </a:p>
      </dgm:t>
    </dgm:pt>
    <dgm:pt modelId="{923BEF89-DAB7-41E0-9AED-E3165399EBD4}">
      <dgm:prSet phldrT="[Text]"/>
      <dgm:spPr/>
      <dgm:t>
        <a:bodyPr/>
        <a:lstStyle/>
        <a:p>
          <a:r>
            <a:rPr lang="en-US" dirty="0" smtClean="0"/>
            <a:t>Analyze Data </a:t>
          </a:r>
          <a:endParaRPr lang="en-US" dirty="0"/>
        </a:p>
      </dgm:t>
    </dgm:pt>
    <dgm:pt modelId="{630C23B6-62DB-4082-96AE-9DB2E2FC2A88}" type="parTrans" cxnId="{21A66BB4-D460-4E95-8CC3-E7490CEF7075}">
      <dgm:prSet/>
      <dgm:spPr/>
      <dgm:t>
        <a:bodyPr/>
        <a:lstStyle/>
        <a:p>
          <a:endParaRPr lang="en-US"/>
        </a:p>
      </dgm:t>
    </dgm:pt>
    <dgm:pt modelId="{B6459A22-F2B6-4726-9222-5C1CDE115400}" type="sibTrans" cxnId="{21A66BB4-D460-4E95-8CC3-E7490CEF7075}">
      <dgm:prSet/>
      <dgm:spPr/>
      <dgm:t>
        <a:bodyPr/>
        <a:lstStyle/>
        <a:p>
          <a:endParaRPr lang="en-US"/>
        </a:p>
      </dgm:t>
    </dgm:pt>
    <dgm:pt modelId="{92C224A6-E8EE-40B5-B96D-4309776FEF56}">
      <dgm:prSet phldrT="[Text]"/>
      <dgm:spPr/>
      <dgm:t>
        <a:bodyPr/>
        <a:lstStyle/>
        <a:p>
          <a:r>
            <a:rPr lang="en-US" dirty="0" smtClean="0"/>
            <a:t>Interpret and Share</a:t>
          </a:r>
          <a:endParaRPr lang="en-US" dirty="0"/>
        </a:p>
      </dgm:t>
    </dgm:pt>
    <dgm:pt modelId="{304DBBEE-E984-4E87-9409-CA12A0E7E3FA}" type="parTrans" cxnId="{649794F2-0713-4D02-A8E9-4D70AC59DEF5}">
      <dgm:prSet/>
      <dgm:spPr/>
      <dgm:t>
        <a:bodyPr/>
        <a:lstStyle/>
        <a:p>
          <a:endParaRPr lang="en-US"/>
        </a:p>
      </dgm:t>
    </dgm:pt>
    <dgm:pt modelId="{849B6C79-48E1-4103-A067-384F5C81C927}" type="sibTrans" cxnId="{649794F2-0713-4D02-A8E9-4D70AC59DEF5}">
      <dgm:prSet/>
      <dgm:spPr/>
      <dgm:t>
        <a:bodyPr/>
        <a:lstStyle/>
        <a:p>
          <a:endParaRPr lang="en-US"/>
        </a:p>
      </dgm:t>
    </dgm:pt>
    <dgm:pt modelId="{5CAC3EA1-517F-45F6-8BEA-4FD94E55617B}">
      <dgm:prSet phldrT="[Text]"/>
      <dgm:spPr/>
      <dgm:t>
        <a:bodyPr/>
        <a:lstStyle/>
        <a:p>
          <a:r>
            <a:rPr lang="en-US" dirty="0" smtClean="0"/>
            <a:t>Store and Archive</a:t>
          </a:r>
          <a:endParaRPr lang="en-US" dirty="0"/>
        </a:p>
      </dgm:t>
    </dgm:pt>
    <dgm:pt modelId="{5DDD1E32-5E87-448A-B9FF-B65D86AB6C06}" type="parTrans" cxnId="{2F178B75-7EE5-48EB-BE1C-C3C63DFB1E87}">
      <dgm:prSet/>
      <dgm:spPr/>
      <dgm:t>
        <a:bodyPr/>
        <a:lstStyle/>
        <a:p>
          <a:endParaRPr lang="en-US"/>
        </a:p>
      </dgm:t>
    </dgm:pt>
    <dgm:pt modelId="{A03405FA-8E2B-4FB1-BF18-067C3C0AF47B}" type="sibTrans" cxnId="{2F178B75-7EE5-48EB-BE1C-C3C63DFB1E87}">
      <dgm:prSet/>
      <dgm:spPr/>
      <dgm:t>
        <a:bodyPr/>
        <a:lstStyle/>
        <a:p>
          <a:endParaRPr lang="en-US"/>
        </a:p>
      </dgm:t>
    </dgm:pt>
    <dgm:pt modelId="{94C66710-3F17-445B-87E1-D8C7A7045754}">
      <dgm:prSet/>
      <dgm:spPr>
        <a:solidFill>
          <a:schemeClr val="accent1"/>
        </a:solidFill>
      </dgm:spPr>
      <dgm:t>
        <a:bodyPr/>
        <a:lstStyle/>
        <a:p>
          <a:r>
            <a:rPr lang="en-US" dirty="0" smtClean="0"/>
            <a:t>Disposal</a:t>
          </a:r>
          <a:endParaRPr lang="en-US" dirty="0"/>
        </a:p>
      </dgm:t>
    </dgm:pt>
    <dgm:pt modelId="{C6654934-907D-4DA9-8AB3-136D13762249}" type="parTrans" cxnId="{74C4C094-B5D0-450F-ADB3-1021A5F4FD74}">
      <dgm:prSet/>
      <dgm:spPr/>
      <dgm:t>
        <a:bodyPr/>
        <a:lstStyle/>
        <a:p>
          <a:endParaRPr lang="en-US"/>
        </a:p>
      </dgm:t>
    </dgm:pt>
    <dgm:pt modelId="{332C04E5-8C9C-4902-B4A2-C3DB4BEDE160}" type="sibTrans" cxnId="{74C4C094-B5D0-450F-ADB3-1021A5F4FD74}">
      <dgm:prSet/>
      <dgm:spPr>
        <a:solidFill>
          <a:schemeClr val="accent1"/>
        </a:solidFill>
      </dgm:spPr>
      <dgm:t>
        <a:bodyPr/>
        <a:lstStyle/>
        <a:p>
          <a:endParaRPr lang="en-US"/>
        </a:p>
      </dgm:t>
    </dgm:pt>
    <dgm:pt modelId="{6CF10F44-5924-4D1F-8F3D-27BF2D292795}" type="pres">
      <dgm:prSet presAssocID="{6A6A9758-853A-4682-96A6-EF00CB5F5776}" presName="cycle" presStyleCnt="0">
        <dgm:presLayoutVars>
          <dgm:dir/>
          <dgm:resizeHandles val="exact"/>
        </dgm:presLayoutVars>
      </dgm:prSet>
      <dgm:spPr/>
    </dgm:pt>
    <dgm:pt modelId="{F5F71E51-6AEB-443B-B8A9-7F05D927541C}" type="pres">
      <dgm:prSet presAssocID="{AD17AAAC-B1B5-473E-985D-A51CDB0EA8A3}" presName="node" presStyleLbl="node1" presStyleIdx="0" presStyleCnt="6">
        <dgm:presLayoutVars>
          <dgm:bulletEnabled val="1"/>
        </dgm:presLayoutVars>
      </dgm:prSet>
      <dgm:spPr/>
      <dgm:t>
        <a:bodyPr/>
        <a:lstStyle/>
        <a:p>
          <a:endParaRPr lang="en-US"/>
        </a:p>
      </dgm:t>
    </dgm:pt>
    <dgm:pt modelId="{1D7293EE-20F1-480D-9BE6-5BF0859CBC1D}" type="pres">
      <dgm:prSet presAssocID="{D378A118-192D-40B0-A574-E811ED15A5E9}" presName="sibTrans" presStyleLbl="sibTrans2D1" presStyleIdx="0" presStyleCnt="6"/>
      <dgm:spPr/>
    </dgm:pt>
    <dgm:pt modelId="{1528D6BE-8476-4185-98DA-7F29E423EB71}" type="pres">
      <dgm:prSet presAssocID="{D378A118-192D-40B0-A574-E811ED15A5E9}" presName="connectorText" presStyleLbl="sibTrans2D1" presStyleIdx="0" presStyleCnt="6"/>
      <dgm:spPr/>
    </dgm:pt>
    <dgm:pt modelId="{21F0F111-AB2E-4922-8903-B536FA5D6084}" type="pres">
      <dgm:prSet presAssocID="{6390AA7A-5A1A-48DE-B786-7D5114AE3687}" presName="node" presStyleLbl="node1" presStyleIdx="1" presStyleCnt="6">
        <dgm:presLayoutVars>
          <dgm:bulletEnabled val="1"/>
        </dgm:presLayoutVars>
      </dgm:prSet>
      <dgm:spPr/>
      <dgm:t>
        <a:bodyPr/>
        <a:lstStyle/>
        <a:p>
          <a:endParaRPr lang="en-US"/>
        </a:p>
      </dgm:t>
    </dgm:pt>
    <dgm:pt modelId="{69CF4FCB-9389-40B3-9D99-A6874F623014}" type="pres">
      <dgm:prSet presAssocID="{20A0C7A3-B0C7-4C22-8513-5ADBA9208EC9}" presName="sibTrans" presStyleLbl="sibTrans2D1" presStyleIdx="1" presStyleCnt="6"/>
      <dgm:spPr/>
    </dgm:pt>
    <dgm:pt modelId="{776F7DAD-2808-4485-A075-EEC093121451}" type="pres">
      <dgm:prSet presAssocID="{20A0C7A3-B0C7-4C22-8513-5ADBA9208EC9}" presName="connectorText" presStyleLbl="sibTrans2D1" presStyleIdx="1" presStyleCnt="6"/>
      <dgm:spPr/>
    </dgm:pt>
    <dgm:pt modelId="{A27D81F6-E9C1-4808-BB28-D0F58FEB7F02}" type="pres">
      <dgm:prSet presAssocID="{923BEF89-DAB7-41E0-9AED-E3165399EBD4}" presName="node" presStyleLbl="node1" presStyleIdx="2" presStyleCnt="6">
        <dgm:presLayoutVars>
          <dgm:bulletEnabled val="1"/>
        </dgm:presLayoutVars>
      </dgm:prSet>
      <dgm:spPr/>
      <dgm:t>
        <a:bodyPr/>
        <a:lstStyle/>
        <a:p>
          <a:endParaRPr lang="en-US"/>
        </a:p>
      </dgm:t>
    </dgm:pt>
    <dgm:pt modelId="{755B49A0-7123-4057-A743-93BF033B3B8C}" type="pres">
      <dgm:prSet presAssocID="{B6459A22-F2B6-4726-9222-5C1CDE115400}" presName="sibTrans" presStyleLbl="sibTrans2D1" presStyleIdx="2" presStyleCnt="6"/>
      <dgm:spPr/>
    </dgm:pt>
    <dgm:pt modelId="{2BF14024-1764-4E02-BFE5-C9041B265B26}" type="pres">
      <dgm:prSet presAssocID="{B6459A22-F2B6-4726-9222-5C1CDE115400}" presName="connectorText" presStyleLbl="sibTrans2D1" presStyleIdx="2" presStyleCnt="6"/>
      <dgm:spPr/>
    </dgm:pt>
    <dgm:pt modelId="{CC3351AE-CEA7-4D8B-A6B5-1DA8E2DCA817}" type="pres">
      <dgm:prSet presAssocID="{92C224A6-E8EE-40B5-B96D-4309776FEF56}" presName="node" presStyleLbl="node1" presStyleIdx="3" presStyleCnt="6">
        <dgm:presLayoutVars>
          <dgm:bulletEnabled val="1"/>
        </dgm:presLayoutVars>
      </dgm:prSet>
      <dgm:spPr/>
      <dgm:t>
        <a:bodyPr/>
        <a:lstStyle/>
        <a:p>
          <a:endParaRPr lang="en-US"/>
        </a:p>
      </dgm:t>
    </dgm:pt>
    <dgm:pt modelId="{B3CB13ED-9572-439B-9466-A3ACB90B2807}" type="pres">
      <dgm:prSet presAssocID="{849B6C79-48E1-4103-A067-384F5C81C927}" presName="sibTrans" presStyleLbl="sibTrans2D1" presStyleIdx="3" presStyleCnt="6"/>
      <dgm:spPr/>
    </dgm:pt>
    <dgm:pt modelId="{1AA386E6-D67B-4ED7-A7C8-88FB34AA4413}" type="pres">
      <dgm:prSet presAssocID="{849B6C79-48E1-4103-A067-384F5C81C927}" presName="connectorText" presStyleLbl="sibTrans2D1" presStyleIdx="3" presStyleCnt="6"/>
      <dgm:spPr/>
    </dgm:pt>
    <dgm:pt modelId="{E9C8DD7E-DC49-4408-B5CD-AFC1B07EC5B8}" type="pres">
      <dgm:prSet presAssocID="{5CAC3EA1-517F-45F6-8BEA-4FD94E55617B}" presName="node" presStyleLbl="node1" presStyleIdx="4" presStyleCnt="6">
        <dgm:presLayoutVars>
          <dgm:bulletEnabled val="1"/>
        </dgm:presLayoutVars>
      </dgm:prSet>
      <dgm:spPr/>
      <dgm:t>
        <a:bodyPr/>
        <a:lstStyle/>
        <a:p>
          <a:endParaRPr lang="en-US"/>
        </a:p>
      </dgm:t>
    </dgm:pt>
    <dgm:pt modelId="{244C4DDD-2D33-49A5-BCC9-3ADB7FB0D882}" type="pres">
      <dgm:prSet presAssocID="{A03405FA-8E2B-4FB1-BF18-067C3C0AF47B}" presName="sibTrans" presStyleLbl="sibTrans2D1" presStyleIdx="4" presStyleCnt="6"/>
      <dgm:spPr/>
    </dgm:pt>
    <dgm:pt modelId="{EFBE288F-D6B0-46EF-9800-D6D360FA18B7}" type="pres">
      <dgm:prSet presAssocID="{A03405FA-8E2B-4FB1-BF18-067C3C0AF47B}" presName="connectorText" presStyleLbl="sibTrans2D1" presStyleIdx="4" presStyleCnt="6"/>
      <dgm:spPr/>
    </dgm:pt>
    <dgm:pt modelId="{4B7B8E96-1EBD-4DFB-845B-F4643BD23C34}" type="pres">
      <dgm:prSet presAssocID="{94C66710-3F17-445B-87E1-D8C7A7045754}" presName="node" presStyleLbl="node1" presStyleIdx="5" presStyleCnt="6" custRadScaleRad="104127" custRadScaleInc="5287">
        <dgm:presLayoutVars>
          <dgm:bulletEnabled val="1"/>
        </dgm:presLayoutVars>
      </dgm:prSet>
      <dgm:spPr/>
      <dgm:t>
        <a:bodyPr/>
        <a:lstStyle/>
        <a:p>
          <a:endParaRPr lang="en-US"/>
        </a:p>
      </dgm:t>
    </dgm:pt>
    <dgm:pt modelId="{E6E01048-719E-459B-BAF0-8231F5BDD549}" type="pres">
      <dgm:prSet presAssocID="{332C04E5-8C9C-4902-B4A2-C3DB4BEDE160}" presName="sibTrans" presStyleLbl="sibTrans2D1" presStyleIdx="5" presStyleCnt="6"/>
      <dgm:spPr/>
    </dgm:pt>
    <dgm:pt modelId="{69B54586-04E7-4EFD-8BBA-4112848FEADE}" type="pres">
      <dgm:prSet presAssocID="{332C04E5-8C9C-4902-B4A2-C3DB4BEDE160}" presName="connectorText" presStyleLbl="sibTrans2D1" presStyleIdx="5" presStyleCnt="6"/>
      <dgm:spPr/>
    </dgm:pt>
  </dgm:ptLst>
  <dgm:cxnLst>
    <dgm:cxn modelId="{9D80DF14-FF8D-4D0C-B1EF-69E7B9AE7125}" type="presOf" srcId="{A03405FA-8E2B-4FB1-BF18-067C3C0AF47B}" destId="{EFBE288F-D6B0-46EF-9800-D6D360FA18B7}" srcOrd="1" destOrd="0" presId="urn:microsoft.com/office/officeart/2005/8/layout/cycle2"/>
    <dgm:cxn modelId="{FAD36389-9B43-4F3E-BB9C-5BF30771A752}" type="presOf" srcId="{92C224A6-E8EE-40B5-B96D-4309776FEF56}" destId="{CC3351AE-CEA7-4D8B-A6B5-1DA8E2DCA817}" srcOrd="0" destOrd="0" presId="urn:microsoft.com/office/officeart/2005/8/layout/cycle2"/>
    <dgm:cxn modelId="{12B3C1D1-F3F1-4747-A101-6002714C6067}" type="presOf" srcId="{AD17AAAC-B1B5-473E-985D-A51CDB0EA8A3}" destId="{F5F71E51-6AEB-443B-B8A9-7F05D927541C}" srcOrd="0" destOrd="0" presId="urn:microsoft.com/office/officeart/2005/8/layout/cycle2"/>
    <dgm:cxn modelId="{73561D8B-4E1E-41B6-8244-3349AF49E09B}" srcId="{6A6A9758-853A-4682-96A6-EF00CB5F5776}" destId="{AD17AAAC-B1B5-473E-985D-A51CDB0EA8A3}" srcOrd="0" destOrd="0" parTransId="{B413014C-DF37-467C-8DBB-AB6973E88553}" sibTransId="{D378A118-192D-40B0-A574-E811ED15A5E9}"/>
    <dgm:cxn modelId="{4EEC24BA-B2EE-417B-88AF-038E503CB62D}" type="presOf" srcId="{B6459A22-F2B6-4726-9222-5C1CDE115400}" destId="{2BF14024-1764-4E02-BFE5-C9041B265B26}" srcOrd="1" destOrd="0" presId="urn:microsoft.com/office/officeart/2005/8/layout/cycle2"/>
    <dgm:cxn modelId="{649794F2-0713-4D02-A8E9-4D70AC59DEF5}" srcId="{6A6A9758-853A-4682-96A6-EF00CB5F5776}" destId="{92C224A6-E8EE-40B5-B96D-4309776FEF56}" srcOrd="3" destOrd="0" parTransId="{304DBBEE-E984-4E87-9409-CA12A0E7E3FA}" sibTransId="{849B6C79-48E1-4103-A067-384F5C81C927}"/>
    <dgm:cxn modelId="{2F178B75-7EE5-48EB-BE1C-C3C63DFB1E87}" srcId="{6A6A9758-853A-4682-96A6-EF00CB5F5776}" destId="{5CAC3EA1-517F-45F6-8BEA-4FD94E55617B}" srcOrd="4" destOrd="0" parTransId="{5DDD1E32-5E87-448A-B9FF-B65D86AB6C06}" sibTransId="{A03405FA-8E2B-4FB1-BF18-067C3C0AF47B}"/>
    <dgm:cxn modelId="{76E182FF-DAAF-4643-A7A8-7571DF55117F}" type="presOf" srcId="{A03405FA-8E2B-4FB1-BF18-067C3C0AF47B}" destId="{244C4DDD-2D33-49A5-BCC9-3ADB7FB0D882}" srcOrd="0" destOrd="0" presId="urn:microsoft.com/office/officeart/2005/8/layout/cycle2"/>
    <dgm:cxn modelId="{21A66BB4-D460-4E95-8CC3-E7490CEF7075}" srcId="{6A6A9758-853A-4682-96A6-EF00CB5F5776}" destId="{923BEF89-DAB7-41E0-9AED-E3165399EBD4}" srcOrd="2" destOrd="0" parTransId="{630C23B6-62DB-4082-96AE-9DB2E2FC2A88}" sibTransId="{B6459A22-F2B6-4726-9222-5C1CDE115400}"/>
    <dgm:cxn modelId="{F81B3FF5-20EF-4C1A-B634-C15FEDC83A5E}" type="presOf" srcId="{849B6C79-48E1-4103-A067-384F5C81C927}" destId="{B3CB13ED-9572-439B-9466-A3ACB90B2807}" srcOrd="0" destOrd="0" presId="urn:microsoft.com/office/officeart/2005/8/layout/cycle2"/>
    <dgm:cxn modelId="{F404CF69-015F-4198-83B9-3B510516AFED}" type="presOf" srcId="{332C04E5-8C9C-4902-B4A2-C3DB4BEDE160}" destId="{69B54586-04E7-4EFD-8BBA-4112848FEADE}" srcOrd="1" destOrd="0" presId="urn:microsoft.com/office/officeart/2005/8/layout/cycle2"/>
    <dgm:cxn modelId="{EC38E7A2-303E-4DAC-BFAB-9C2A4A5BE153}" type="presOf" srcId="{20A0C7A3-B0C7-4C22-8513-5ADBA9208EC9}" destId="{776F7DAD-2808-4485-A075-EEC093121451}" srcOrd="1" destOrd="0" presId="urn:microsoft.com/office/officeart/2005/8/layout/cycle2"/>
    <dgm:cxn modelId="{74C4C094-B5D0-450F-ADB3-1021A5F4FD74}" srcId="{6A6A9758-853A-4682-96A6-EF00CB5F5776}" destId="{94C66710-3F17-445B-87E1-D8C7A7045754}" srcOrd="5" destOrd="0" parTransId="{C6654934-907D-4DA9-8AB3-136D13762249}" sibTransId="{332C04E5-8C9C-4902-B4A2-C3DB4BEDE160}"/>
    <dgm:cxn modelId="{37AA1A73-4C49-4339-80F1-B9A742039676}" type="presOf" srcId="{20A0C7A3-B0C7-4C22-8513-5ADBA9208EC9}" destId="{69CF4FCB-9389-40B3-9D99-A6874F623014}" srcOrd="0" destOrd="0" presId="urn:microsoft.com/office/officeart/2005/8/layout/cycle2"/>
    <dgm:cxn modelId="{7E8F344B-0251-4EFC-9AB1-E22F98121FA0}" type="presOf" srcId="{94C66710-3F17-445B-87E1-D8C7A7045754}" destId="{4B7B8E96-1EBD-4DFB-845B-F4643BD23C34}" srcOrd="0" destOrd="0" presId="urn:microsoft.com/office/officeart/2005/8/layout/cycle2"/>
    <dgm:cxn modelId="{CA9382FD-D808-4394-901F-CDBCBF31F8D1}" type="presOf" srcId="{D378A118-192D-40B0-A574-E811ED15A5E9}" destId="{1D7293EE-20F1-480D-9BE6-5BF0859CBC1D}" srcOrd="0" destOrd="0" presId="urn:microsoft.com/office/officeart/2005/8/layout/cycle2"/>
    <dgm:cxn modelId="{CB36A906-F010-4494-93EE-63A70C1F5497}" type="presOf" srcId="{B6459A22-F2B6-4726-9222-5C1CDE115400}" destId="{755B49A0-7123-4057-A743-93BF033B3B8C}" srcOrd="0" destOrd="0" presId="urn:microsoft.com/office/officeart/2005/8/layout/cycle2"/>
    <dgm:cxn modelId="{0F9E49F3-1B59-444A-AA04-1065A0A1D2BB}" srcId="{6A6A9758-853A-4682-96A6-EF00CB5F5776}" destId="{6390AA7A-5A1A-48DE-B786-7D5114AE3687}" srcOrd="1" destOrd="0" parTransId="{764CAF6D-1CB9-4D51-AF39-6BE18E2A5111}" sibTransId="{20A0C7A3-B0C7-4C22-8513-5ADBA9208EC9}"/>
    <dgm:cxn modelId="{D22DB9DA-50A7-4178-80D1-3383D7D57200}" type="presOf" srcId="{6A6A9758-853A-4682-96A6-EF00CB5F5776}" destId="{6CF10F44-5924-4D1F-8F3D-27BF2D292795}" srcOrd="0" destOrd="0" presId="urn:microsoft.com/office/officeart/2005/8/layout/cycle2"/>
    <dgm:cxn modelId="{333A30F2-7BFB-4236-B7AB-118008B90C14}" type="presOf" srcId="{849B6C79-48E1-4103-A067-384F5C81C927}" destId="{1AA386E6-D67B-4ED7-A7C8-88FB34AA4413}" srcOrd="1" destOrd="0" presId="urn:microsoft.com/office/officeart/2005/8/layout/cycle2"/>
    <dgm:cxn modelId="{A103E1C6-BB2F-4586-B1D9-8F10373948C4}" type="presOf" srcId="{5CAC3EA1-517F-45F6-8BEA-4FD94E55617B}" destId="{E9C8DD7E-DC49-4408-B5CD-AFC1B07EC5B8}" srcOrd="0" destOrd="0" presId="urn:microsoft.com/office/officeart/2005/8/layout/cycle2"/>
    <dgm:cxn modelId="{4B7EE521-256E-456A-857B-2E74F14BB74A}" type="presOf" srcId="{332C04E5-8C9C-4902-B4A2-C3DB4BEDE160}" destId="{E6E01048-719E-459B-BAF0-8231F5BDD549}" srcOrd="0" destOrd="0" presId="urn:microsoft.com/office/officeart/2005/8/layout/cycle2"/>
    <dgm:cxn modelId="{C4061D86-48C8-4E28-85C3-BC6383459790}" type="presOf" srcId="{923BEF89-DAB7-41E0-9AED-E3165399EBD4}" destId="{A27D81F6-E9C1-4808-BB28-D0F58FEB7F02}" srcOrd="0" destOrd="0" presId="urn:microsoft.com/office/officeart/2005/8/layout/cycle2"/>
    <dgm:cxn modelId="{606933DE-0430-4C06-82A4-66E71A8B1E47}" type="presOf" srcId="{D378A118-192D-40B0-A574-E811ED15A5E9}" destId="{1528D6BE-8476-4185-98DA-7F29E423EB71}" srcOrd="1" destOrd="0" presId="urn:microsoft.com/office/officeart/2005/8/layout/cycle2"/>
    <dgm:cxn modelId="{1F971FF5-C5EE-4A09-BBA7-BD106FF78B52}" type="presOf" srcId="{6390AA7A-5A1A-48DE-B786-7D5114AE3687}" destId="{21F0F111-AB2E-4922-8903-B536FA5D6084}" srcOrd="0" destOrd="0" presId="urn:microsoft.com/office/officeart/2005/8/layout/cycle2"/>
    <dgm:cxn modelId="{0D92966C-9313-4294-BC70-3953A48B79D0}" type="presParOf" srcId="{6CF10F44-5924-4D1F-8F3D-27BF2D292795}" destId="{F5F71E51-6AEB-443B-B8A9-7F05D927541C}" srcOrd="0" destOrd="0" presId="urn:microsoft.com/office/officeart/2005/8/layout/cycle2"/>
    <dgm:cxn modelId="{D09CD497-E1CD-42EC-8F4C-9EB39AB34BD8}" type="presParOf" srcId="{6CF10F44-5924-4D1F-8F3D-27BF2D292795}" destId="{1D7293EE-20F1-480D-9BE6-5BF0859CBC1D}" srcOrd="1" destOrd="0" presId="urn:microsoft.com/office/officeart/2005/8/layout/cycle2"/>
    <dgm:cxn modelId="{BE1E50A4-C8CD-4695-87DE-67CA198A1053}" type="presParOf" srcId="{1D7293EE-20F1-480D-9BE6-5BF0859CBC1D}" destId="{1528D6BE-8476-4185-98DA-7F29E423EB71}" srcOrd="0" destOrd="0" presId="urn:microsoft.com/office/officeart/2005/8/layout/cycle2"/>
    <dgm:cxn modelId="{BD42B28D-F46A-4F7B-94E0-8DB50653692D}" type="presParOf" srcId="{6CF10F44-5924-4D1F-8F3D-27BF2D292795}" destId="{21F0F111-AB2E-4922-8903-B536FA5D6084}" srcOrd="2" destOrd="0" presId="urn:microsoft.com/office/officeart/2005/8/layout/cycle2"/>
    <dgm:cxn modelId="{6724A09F-D4DE-49D4-99F5-8C2F78CEBF66}" type="presParOf" srcId="{6CF10F44-5924-4D1F-8F3D-27BF2D292795}" destId="{69CF4FCB-9389-40B3-9D99-A6874F623014}" srcOrd="3" destOrd="0" presId="urn:microsoft.com/office/officeart/2005/8/layout/cycle2"/>
    <dgm:cxn modelId="{704D9410-77FA-4A5B-B908-9B0C66732937}" type="presParOf" srcId="{69CF4FCB-9389-40B3-9D99-A6874F623014}" destId="{776F7DAD-2808-4485-A075-EEC093121451}" srcOrd="0" destOrd="0" presId="urn:microsoft.com/office/officeart/2005/8/layout/cycle2"/>
    <dgm:cxn modelId="{35EEE4E8-D579-4AB1-B403-15205D2060AA}" type="presParOf" srcId="{6CF10F44-5924-4D1F-8F3D-27BF2D292795}" destId="{A27D81F6-E9C1-4808-BB28-D0F58FEB7F02}" srcOrd="4" destOrd="0" presId="urn:microsoft.com/office/officeart/2005/8/layout/cycle2"/>
    <dgm:cxn modelId="{93C2F640-2F89-40FD-AA4A-5D72EF6F76C7}" type="presParOf" srcId="{6CF10F44-5924-4D1F-8F3D-27BF2D292795}" destId="{755B49A0-7123-4057-A743-93BF033B3B8C}" srcOrd="5" destOrd="0" presId="urn:microsoft.com/office/officeart/2005/8/layout/cycle2"/>
    <dgm:cxn modelId="{8CE69D77-DE0A-475B-8587-25B8E3BB7C3C}" type="presParOf" srcId="{755B49A0-7123-4057-A743-93BF033B3B8C}" destId="{2BF14024-1764-4E02-BFE5-C9041B265B26}" srcOrd="0" destOrd="0" presId="urn:microsoft.com/office/officeart/2005/8/layout/cycle2"/>
    <dgm:cxn modelId="{E6ED39D5-E5F1-4D99-ADE3-0620E1B282AF}" type="presParOf" srcId="{6CF10F44-5924-4D1F-8F3D-27BF2D292795}" destId="{CC3351AE-CEA7-4D8B-A6B5-1DA8E2DCA817}" srcOrd="6" destOrd="0" presId="urn:microsoft.com/office/officeart/2005/8/layout/cycle2"/>
    <dgm:cxn modelId="{C7C0755E-ED07-48A2-B759-F9FF709A1DF4}" type="presParOf" srcId="{6CF10F44-5924-4D1F-8F3D-27BF2D292795}" destId="{B3CB13ED-9572-439B-9466-A3ACB90B2807}" srcOrd="7" destOrd="0" presId="urn:microsoft.com/office/officeart/2005/8/layout/cycle2"/>
    <dgm:cxn modelId="{2680FF8B-E25F-4100-8EB0-63F0FA9E08BF}" type="presParOf" srcId="{B3CB13ED-9572-439B-9466-A3ACB90B2807}" destId="{1AA386E6-D67B-4ED7-A7C8-88FB34AA4413}" srcOrd="0" destOrd="0" presId="urn:microsoft.com/office/officeart/2005/8/layout/cycle2"/>
    <dgm:cxn modelId="{37E9D53C-D06B-47FB-BC71-584735CEC6DA}" type="presParOf" srcId="{6CF10F44-5924-4D1F-8F3D-27BF2D292795}" destId="{E9C8DD7E-DC49-4408-B5CD-AFC1B07EC5B8}" srcOrd="8" destOrd="0" presId="urn:microsoft.com/office/officeart/2005/8/layout/cycle2"/>
    <dgm:cxn modelId="{2B461641-1307-4D5A-9AA8-03819B2ED167}" type="presParOf" srcId="{6CF10F44-5924-4D1F-8F3D-27BF2D292795}" destId="{244C4DDD-2D33-49A5-BCC9-3ADB7FB0D882}" srcOrd="9" destOrd="0" presId="urn:microsoft.com/office/officeart/2005/8/layout/cycle2"/>
    <dgm:cxn modelId="{A611B511-FB7D-4F4D-95C6-C2E201B8A6FC}" type="presParOf" srcId="{244C4DDD-2D33-49A5-BCC9-3ADB7FB0D882}" destId="{EFBE288F-D6B0-46EF-9800-D6D360FA18B7}" srcOrd="0" destOrd="0" presId="urn:microsoft.com/office/officeart/2005/8/layout/cycle2"/>
    <dgm:cxn modelId="{C9674A77-66D3-462B-8176-40FF91C26A53}" type="presParOf" srcId="{6CF10F44-5924-4D1F-8F3D-27BF2D292795}" destId="{4B7B8E96-1EBD-4DFB-845B-F4643BD23C34}" srcOrd="10" destOrd="0" presId="urn:microsoft.com/office/officeart/2005/8/layout/cycle2"/>
    <dgm:cxn modelId="{2A23BB08-8739-4D9C-9B44-617E0CC6DEC8}" type="presParOf" srcId="{6CF10F44-5924-4D1F-8F3D-27BF2D292795}" destId="{E6E01048-719E-459B-BAF0-8231F5BDD549}" srcOrd="11" destOrd="0" presId="urn:microsoft.com/office/officeart/2005/8/layout/cycle2"/>
    <dgm:cxn modelId="{3208B9DB-5332-4713-B26F-0044E045A113}" type="presParOf" srcId="{E6E01048-719E-459B-BAF0-8231F5BDD549}" destId="{69B54586-04E7-4EFD-8BBA-4112848FEAD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5961FD-06F2-4C76-B911-7FD66ECCE279}"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79859012-5C22-45C4-BC59-162BAE329A49}">
      <dgm:prSet phldrT="[Text]"/>
      <dgm:spPr/>
      <dgm:t>
        <a:bodyPr/>
        <a:lstStyle/>
        <a:p>
          <a:r>
            <a:rPr lang="en-US" b="1" dirty="0" smtClean="0"/>
            <a:t>Identify your questions</a:t>
          </a:r>
          <a:endParaRPr lang="en-US" dirty="0"/>
        </a:p>
      </dgm:t>
    </dgm:pt>
    <dgm:pt modelId="{B8EB369C-CAFB-4D0D-A1C1-EFB941359AC0}" type="parTrans" cxnId="{23322BB8-22F8-4727-94C8-7F760C56E965}">
      <dgm:prSet/>
      <dgm:spPr/>
      <dgm:t>
        <a:bodyPr/>
        <a:lstStyle/>
        <a:p>
          <a:endParaRPr lang="en-US"/>
        </a:p>
      </dgm:t>
    </dgm:pt>
    <dgm:pt modelId="{D35F32A9-5EC9-4567-A3DA-7181CE46EBA5}" type="sibTrans" cxnId="{23322BB8-22F8-4727-94C8-7F760C56E965}">
      <dgm:prSet/>
      <dgm:spPr/>
      <dgm:t>
        <a:bodyPr/>
        <a:lstStyle/>
        <a:p>
          <a:endParaRPr lang="en-US"/>
        </a:p>
      </dgm:t>
    </dgm:pt>
    <dgm:pt modelId="{D0B9A3CF-053F-4012-B8DB-DFDE4D36A9C5}">
      <dgm:prSet/>
      <dgm:spPr/>
      <dgm:t>
        <a:bodyPr/>
        <a:lstStyle/>
        <a:p>
          <a:r>
            <a:rPr lang="en-US" dirty="0" smtClean="0"/>
            <a:t>Guiding questions help focus and inform the type of analysis you select </a:t>
          </a:r>
          <a:endParaRPr lang="en-US" dirty="0" smtClean="0"/>
        </a:p>
      </dgm:t>
    </dgm:pt>
    <dgm:pt modelId="{11DDABE6-D96C-4530-BE1A-1F7061D50415}" type="parTrans" cxnId="{8BEAB0EE-8D33-4042-8E38-885485BB8BF0}">
      <dgm:prSet/>
      <dgm:spPr/>
      <dgm:t>
        <a:bodyPr/>
        <a:lstStyle/>
        <a:p>
          <a:endParaRPr lang="en-US"/>
        </a:p>
      </dgm:t>
    </dgm:pt>
    <dgm:pt modelId="{2E368333-74F1-43A4-A772-05B622B8AF6E}" type="sibTrans" cxnId="{8BEAB0EE-8D33-4042-8E38-885485BB8BF0}">
      <dgm:prSet/>
      <dgm:spPr/>
      <dgm:t>
        <a:bodyPr/>
        <a:lstStyle/>
        <a:p>
          <a:endParaRPr lang="en-US"/>
        </a:p>
      </dgm:t>
    </dgm:pt>
    <dgm:pt modelId="{EA320AF2-2761-4636-91BC-E21EBAAEC2F7}">
      <dgm:prSet/>
      <dgm:spPr/>
      <dgm:t>
        <a:bodyPr/>
        <a:lstStyle/>
        <a:p>
          <a:r>
            <a:rPr lang="en-US" b="1" smtClean="0"/>
            <a:t>Process and Clean</a:t>
          </a:r>
          <a:endParaRPr lang="en-US" b="1" dirty="0" smtClean="0"/>
        </a:p>
      </dgm:t>
    </dgm:pt>
    <dgm:pt modelId="{CC557BAA-8FD9-46AE-ABBB-FF7A0A47E21E}" type="parTrans" cxnId="{02EEF059-6A9C-409A-85CB-D930CE8B1FA4}">
      <dgm:prSet/>
      <dgm:spPr/>
      <dgm:t>
        <a:bodyPr/>
        <a:lstStyle/>
        <a:p>
          <a:endParaRPr lang="en-US"/>
        </a:p>
      </dgm:t>
    </dgm:pt>
    <dgm:pt modelId="{A70B0B21-414D-4982-90A4-9388F7C36336}" type="sibTrans" cxnId="{02EEF059-6A9C-409A-85CB-D930CE8B1FA4}">
      <dgm:prSet/>
      <dgm:spPr/>
      <dgm:t>
        <a:bodyPr/>
        <a:lstStyle/>
        <a:p>
          <a:endParaRPr lang="en-US"/>
        </a:p>
      </dgm:t>
    </dgm:pt>
    <dgm:pt modelId="{E07C1EDF-63F7-46B3-A161-6392A573BBF8}">
      <dgm:prSet/>
      <dgm:spPr/>
      <dgm:t>
        <a:bodyPr/>
        <a:lstStyle/>
        <a:p>
          <a:r>
            <a:rPr lang="en-US" dirty="0" smtClean="0"/>
            <a:t>Organizing your data and taking steps to identify and address inaccurate or incomplete information</a:t>
          </a:r>
          <a:endParaRPr lang="en-US" dirty="0" smtClean="0"/>
        </a:p>
      </dgm:t>
    </dgm:pt>
    <dgm:pt modelId="{C8409CCB-1243-4530-9ACA-D50EF51312F0}" type="parTrans" cxnId="{2D0639F8-F3A2-4838-A4C2-74F9C15B9DA0}">
      <dgm:prSet/>
      <dgm:spPr/>
      <dgm:t>
        <a:bodyPr/>
        <a:lstStyle/>
        <a:p>
          <a:endParaRPr lang="en-US"/>
        </a:p>
      </dgm:t>
    </dgm:pt>
    <dgm:pt modelId="{8C5A4A0A-83F1-4259-9BFB-633417855B1D}" type="sibTrans" cxnId="{2D0639F8-F3A2-4838-A4C2-74F9C15B9DA0}">
      <dgm:prSet/>
      <dgm:spPr/>
      <dgm:t>
        <a:bodyPr/>
        <a:lstStyle/>
        <a:p>
          <a:endParaRPr lang="en-US"/>
        </a:p>
      </dgm:t>
    </dgm:pt>
    <dgm:pt modelId="{6B428D78-8482-41B6-B2F7-C031A4A770F9}">
      <dgm:prSet/>
      <dgm:spPr/>
      <dgm:t>
        <a:bodyPr/>
        <a:lstStyle/>
        <a:p>
          <a:r>
            <a:rPr lang="en-US" b="1" smtClean="0"/>
            <a:t>Recode</a:t>
          </a:r>
          <a:endParaRPr lang="en-US" b="1" dirty="0" smtClean="0"/>
        </a:p>
      </dgm:t>
    </dgm:pt>
    <dgm:pt modelId="{06E80500-0DBF-49F0-9004-D4FDDC21EA64}" type="parTrans" cxnId="{EB9D84A6-D559-4154-A0EB-1E82489D6AAF}">
      <dgm:prSet/>
      <dgm:spPr/>
      <dgm:t>
        <a:bodyPr/>
        <a:lstStyle/>
        <a:p>
          <a:endParaRPr lang="en-US"/>
        </a:p>
      </dgm:t>
    </dgm:pt>
    <dgm:pt modelId="{8335AD5C-D3AF-44DC-8E43-4E45D19B18AA}" type="sibTrans" cxnId="{EB9D84A6-D559-4154-A0EB-1E82489D6AAF}">
      <dgm:prSet/>
      <dgm:spPr/>
      <dgm:t>
        <a:bodyPr/>
        <a:lstStyle/>
        <a:p>
          <a:endParaRPr lang="en-US"/>
        </a:p>
      </dgm:t>
    </dgm:pt>
    <dgm:pt modelId="{C640EE9B-88E5-4513-A643-1AE5264052C5}">
      <dgm:prSet/>
      <dgm:spPr/>
      <dgm:t>
        <a:bodyPr/>
        <a:lstStyle/>
        <a:p>
          <a:r>
            <a:rPr lang="en-US" dirty="0" smtClean="0"/>
            <a:t>Substituting values in your dataset with new values to make them more useful for your analysis. </a:t>
          </a:r>
          <a:endParaRPr lang="en-US" dirty="0" smtClean="0"/>
        </a:p>
      </dgm:t>
    </dgm:pt>
    <dgm:pt modelId="{BDA0D35D-D4F0-40BF-8C9B-6FAB68F7D3E9}" type="parTrans" cxnId="{786C6343-9D85-423F-ACA8-4D7EE8BDD2C6}">
      <dgm:prSet/>
      <dgm:spPr/>
      <dgm:t>
        <a:bodyPr/>
        <a:lstStyle/>
        <a:p>
          <a:endParaRPr lang="en-US"/>
        </a:p>
      </dgm:t>
    </dgm:pt>
    <dgm:pt modelId="{9AC33569-859B-458A-B33A-E57243818C1D}" type="sibTrans" cxnId="{786C6343-9D85-423F-ACA8-4D7EE8BDD2C6}">
      <dgm:prSet/>
      <dgm:spPr/>
      <dgm:t>
        <a:bodyPr/>
        <a:lstStyle/>
        <a:p>
          <a:endParaRPr lang="en-US"/>
        </a:p>
      </dgm:t>
    </dgm:pt>
    <dgm:pt modelId="{4C836CB0-7D60-4057-B787-9C798F107F1B}">
      <dgm:prSet/>
      <dgm:spPr/>
      <dgm:t>
        <a:bodyPr/>
        <a:lstStyle/>
        <a:p>
          <a:r>
            <a:rPr lang="en-US" b="1" smtClean="0"/>
            <a:t>Analyze</a:t>
          </a:r>
          <a:endParaRPr lang="en-US" b="1" dirty="0" smtClean="0"/>
        </a:p>
      </dgm:t>
    </dgm:pt>
    <dgm:pt modelId="{62922004-8A91-4400-AE4C-6C95B2048A12}" type="parTrans" cxnId="{54906DC5-ED1B-4A49-8327-23D4722062EB}">
      <dgm:prSet/>
      <dgm:spPr/>
      <dgm:t>
        <a:bodyPr/>
        <a:lstStyle/>
        <a:p>
          <a:endParaRPr lang="en-US"/>
        </a:p>
      </dgm:t>
    </dgm:pt>
    <dgm:pt modelId="{DCB12054-B88F-41FF-B040-80481C5790BF}" type="sibTrans" cxnId="{54906DC5-ED1B-4A49-8327-23D4722062EB}">
      <dgm:prSet/>
      <dgm:spPr/>
      <dgm:t>
        <a:bodyPr/>
        <a:lstStyle/>
        <a:p>
          <a:endParaRPr lang="en-US"/>
        </a:p>
      </dgm:t>
    </dgm:pt>
    <dgm:pt modelId="{3458A7CB-EFAE-40B7-B349-477FD0D534F4}">
      <dgm:prSet/>
      <dgm:spPr/>
      <dgm:t>
        <a:bodyPr/>
        <a:lstStyle/>
        <a:p>
          <a:r>
            <a:rPr lang="en-US" dirty="0" smtClean="0"/>
            <a:t>Using calculations and/or visualization to prepare and transform data for interpretation </a:t>
          </a:r>
          <a:endParaRPr lang="en-US" dirty="0" smtClean="0"/>
        </a:p>
      </dgm:t>
    </dgm:pt>
    <dgm:pt modelId="{7A575D21-AD95-41B1-AB5E-DFB2FEC89922}" type="parTrans" cxnId="{7027868F-46E1-4F68-A191-0AB748792D24}">
      <dgm:prSet/>
      <dgm:spPr/>
      <dgm:t>
        <a:bodyPr/>
        <a:lstStyle/>
        <a:p>
          <a:endParaRPr lang="en-US"/>
        </a:p>
      </dgm:t>
    </dgm:pt>
    <dgm:pt modelId="{B28589A5-7E65-4228-820F-1991A75AF1FA}" type="sibTrans" cxnId="{7027868F-46E1-4F68-A191-0AB748792D24}">
      <dgm:prSet/>
      <dgm:spPr/>
      <dgm:t>
        <a:bodyPr/>
        <a:lstStyle/>
        <a:p>
          <a:endParaRPr lang="en-US"/>
        </a:p>
      </dgm:t>
    </dgm:pt>
    <dgm:pt modelId="{DB1CEC97-741E-4B80-A776-AC743A393AF6}" type="pres">
      <dgm:prSet presAssocID="{7C5961FD-06F2-4C76-B911-7FD66ECCE279}" presName="linearFlow" presStyleCnt="0">
        <dgm:presLayoutVars>
          <dgm:dir/>
          <dgm:animLvl val="lvl"/>
          <dgm:resizeHandles val="exact"/>
        </dgm:presLayoutVars>
      </dgm:prSet>
      <dgm:spPr/>
    </dgm:pt>
    <dgm:pt modelId="{4C041026-1A31-46F6-A2F5-3DDCA98E3973}" type="pres">
      <dgm:prSet presAssocID="{79859012-5C22-45C4-BC59-162BAE329A49}" presName="composite" presStyleCnt="0"/>
      <dgm:spPr/>
    </dgm:pt>
    <dgm:pt modelId="{401F85B0-F1A8-4153-BA84-4DDD71FECAD5}" type="pres">
      <dgm:prSet presAssocID="{79859012-5C22-45C4-BC59-162BAE329A49}" presName="parTx" presStyleLbl="node1" presStyleIdx="0" presStyleCnt="4">
        <dgm:presLayoutVars>
          <dgm:chMax val="0"/>
          <dgm:chPref val="0"/>
          <dgm:bulletEnabled val="1"/>
        </dgm:presLayoutVars>
      </dgm:prSet>
      <dgm:spPr/>
      <dgm:t>
        <a:bodyPr/>
        <a:lstStyle/>
        <a:p>
          <a:endParaRPr lang="en-US"/>
        </a:p>
      </dgm:t>
    </dgm:pt>
    <dgm:pt modelId="{4762F2D1-18EF-4E3C-81D3-2237248DD832}" type="pres">
      <dgm:prSet presAssocID="{79859012-5C22-45C4-BC59-162BAE329A49}" presName="parSh" presStyleLbl="node1" presStyleIdx="0" presStyleCnt="4"/>
      <dgm:spPr/>
      <dgm:t>
        <a:bodyPr/>
        <a:lstStyle/>
        <a:p>
          <a:endParaRPr lang="en-US"/>
        </a:p>
      </dgm:t>
    </dgm:pt>
    <dgm:pt modelId="{920B5C20-6EC4-4085-A061-54D9DEC08114}" type="pres">
      <dgm:prSet presAssocID="{79859012-5C22-45C4-BC59-162BAE329A49}" presName="desTx" presStyleLbl="fgAcc1" presStyleIdx="0" presStyleCnt="4">
        <dgm:presLayoutVars>
          <dgm:bulletEnabled val="1"/>
        </dgm:presLayoutVars>
      </dgm:prSet>
      <dgm:spPr/>
      <dgm:t>
        <a:bodyPr/>
        <a:lstStyle/>
        <a:p>
          <a:endParaRPr lang="en-US"/>
        </a:p>
      </dgm:t>
    </dgm:pt>
    <dgm:pt modelId="{3E382258-10C0-4C9F-95A4-7328EA3F2DE7}" type="pres">
      <dgm:prSet presAssocID="{D35F32A9-5EC9-4567-A3DA-7181CE46EBA5}" presName="sibTrans" presStyleLbl="sibTrans2D1" presStyleIdx="0" presStyleCnt="3"/>
      <dgm:spPr/>
    </dgm:pt>
    <dgm:pt modelId="{0CF48DE2-9190-4BD7-856A-1C1BCF196B1E}" type="pres">
      <dgm:prSet presAssocID="{D35F32A9-5EC9-4567-A3DA-7181CE46EBA5}" presName="connTx" presStyleLbl="sibTrans2D1" presStyleIdx="0" presStyleCnt="3"/>
      <dgm:spPr/>
    </dgm:pt>
    <dgm:pt modelId="{74ACE161-13D3-4855-9356-D2854823A5D0}" type="pres">
      <dgm:prSet presAssocID="{EA320AF2-2761-4636-91BC-E21EBAAEC2F7}" presName="composite" presStyleCnt="0"/>
      <dgm:spPr/>
    </dgm:pt>
    <dgm:pt modelId="{B9ACB779-92C3-4331-B5A0-D8E11DC83B29}" type="pres">
      <dgm:prSet presAssocID="{EA320AF2-2761-4636-91BC-E21EBAAEC2F7}" presName="parTx" presStyleLbl="node1" presStyleIdx="0" presStyleCnt="4">
        <dgm:presLayoutVars>
          <dgm:chMax val="0"/>
          <dgm:chPref val="0"/>
          <dgm:bulletEnabled val="1"/>
        </dgm:presLayoutVars>
      </dgm:prSet>
      <dgm:spPr/>
    </dgm:pt>
    <dgm:pt modelId="{2D719DF7-5EE2-49CC-BB4D-B14C8713A1C8}" type="pres">
      <dgm:prSet presAssocID="{EA320AF2-2761-4636-91BC-E21EBAAEC2F7}" presName="parSh" presStyleLbl="node1" presStyleIdx="1" presStyleCnt="4"/>
      <dgm:spPr/>
    </dgm:pt>
    <dgm:pt modelId="{A7422CC6-16D5-4E03-B318-1B43D554385D}" type="pres">
      <dgm:prSet presAssocID="{EA320AF2-2761-4636-91BC-E21EBAAEC2F7}" presName="desTx" presStyleLbl="fgAcc1" presStyleIdx="1" presStyleCnt="4">
        <dgm:presLayoutVars>
          <dgm:bulletEnabled val="1"/>
        </dgm:presLayoutVars>
      </dgm:prSet>
      <dgm:spPr/>
      <dgm:t>
        <a:bodyPr/>
        <a:lstStyle/>
        <a:p>
          <a:endParaRPr lang="en-US"/>
        </a:p>
      </dgm:t>
    </dgm:pt>
    <dgm:pt modelId="{3317EDBE-9027-4DF6-B238-83A3366D9393}" type="pres">
      <dgm:prSet presAssocID="{A70B0B21-414D-4982-90A4-9388F7C36336}" presName="sibTrans" presStyleLbl="sibTrans2D1" presStyleIdx="1" presStyleCnt="3"/>
      <dgm:spPr/>
    </dgm:pt>
    <dgm:pt modelId="{645D80E8-15FD-4008-9069-0DD64C916177}" type="pres">
      <dgm:prSet presAssocID="{A70B0B21-414D-4982-90A4-9388F7C36336}" presName="connTx" presStyleLbl="sibTrans2D1" presStyleIdx="1" presStyleCnt="3"/>
      <dgm:spPr/>
    </dgm:pt>
    <dgm:pt modelId="{1E34D3AF-D519-47F2-A49D-A0D8ACB29F10}" type="pres">
      <dgm:prSet presAssocID="{6B428D78-8482-41B6-B2F7-C031A4A770F9}" presName="composite" presStyleCnt="0"/>
      <dgm:spPr/>
    </dgm:pt>
    <dgm:pt modelId="{878D373B-9F3C-483F-A5D1-13232CBA5C85}" type="pres">
      <dgm:prSet presAssocID="{6B428D78-8482-41B6-B2F7-C031A4A770F9}" presName="parTx" presStyleLbl="node1" presStyleIdx="1" presStyleCnt="4">
        <dgm:presLayoutVars>
          <dgm:chMax val="0"/>
          <dgm:chPref val="0"/>
          <dgm:bulletEnabled val="1"/>
        </dgm:presLayoutVars>
      </dgm:prSet>
      <dgm:spPr/>
    </dgm:pt>
    <dgm:pt modelId="{E1ED6C38-C10F-49C1-965F-1EA619E89FB2}" type="pres">
      <dgm:prSet presAssocID="{6B428D78-8482-41B6-B2F7-C031A4A770F9}" presName="parSh" presStyleLbl="node1" presStyleIdx="2" presStyleCnt="4"/>
      <dgm:spPr/>
    </dgm:pt>
    <dgm:pt modelId="{37BE4565-49A0-401D-AE5E-D9CB0B64DAA0}" type="pres">
      <dgm:prSet presAssocID="{6B428D78-8482-41B6-B2F7-C031A4A770F9}" presName="desTx" presStyleLbl="fgAcc1" presStyleIdx="2" presStyleCnt="4">
        <dgm:presLayoutVars>
          <dgm:bulletEnabled val="1"/>
        </dgm:presLayoutVars>
      </dgm:prSet>
      <dgm:spPr/>
    </dgm:pt>
    <dgm:pt modelId="{FDBF2EB3-8BDB-4383-B7D9-5C65D8D97E55}" type="pres">
      <dgm:prSet presAssocID="{8335AD5C-D3AF-44DC-8E43-4E45D19B18AA}" presName="sibTrans" presStyleLbl="sibTrans2D1" presStyleIdx="2" presStyleCnt="3"/>
      <dgm:spPr/>
    </dgm:pt>
    <dgm:pt modelId="{FAB321BD-0ABF-45A9-B34F-C58EE1070C47}" type="pres">
      <dgm:prSet presAssocID="{8335AD5C-D3AF-44DC-8E43-4E45D19B18AA}" presName="connTx" presStyleLbl="sibTrans2D1" presStyleIdx="2" presStyleCnt="3"/>
      <dgm:spPr/>
    </dgm:pt>
    <dgm:pt modelId="{6FDD9518-111F-4FDD-BF8F-A24FDD418E8F}" type="pres">
      <dgm:prSet presAssocID="{4C836CB0-7D60-4057-B787-9C798F107F1B}" presName="composite" presStyleCnt="0"/>
      <dgm:spPr/>
    </dgm:pt>
    <dgm:pt modelId="{8E99B0E8-1DFD-49F4-BE4E-3D7B2FDADC99}" type="pres">
      <dgm:prSet presAssocID="{4C836CB0-7D60-4057-B787-9C798F107F1B}" presName="parTx" presStyleLbl="node1" presStyleIdx="2" presStyleCnt="4">
        <dgm:presLayoutVars>
          <dgm:chMax val="0"/>
          <dgm:chPref val="0"/>
          <dgm:bulletEnabled val="1"/>
        </dgm:presLayoutVars>
      </dgm:prSet>
      <dgm:spPr/>
    </dgm:pt>
    <dgm:pt modelId="{4A42A63C-8787-4C10-8835-9281E210C8A0}" type="pres">
      <dgm:prSet presAssocID="{4C836CB0-7D60-4057-B787-9C798F107F1B}" presName="parSh" presStyleLbl="node1" presStyleIdx="3" presStyleCnt="4"/>
      <dgm:spPr/>
    </dgm:pt>
    <dgm:pt modelId="{BDAB11D7-CAAE-4973-BE12-B16F55E66522}" type="pres">
      <dgm:prSet presAssocID="{4C836CB0-7D60-4057-B787-9C798F107F1B}" presName="desTx" presStyleLbl="fgAcc1" presStyleIdx="3" presStyleCnt="4">
        <dgm:presLayoutVars>
          <dgm:bulletEnabled val="1"/>
        </dgm:presLayoutVars>
      </dgm:prSet>
      <dgm:spPr/>
    </dgm:pt>
  </dgm:ptLst>
  <dgm:cxnLst>
    <dgm:cxn modelId="{89D8CE0E-B540-4D8A-8FFB-030EC4CEFEC6}" type="presOf" srcId="{6B428D78-8482-41B6-B2F7-C031A4A770F9}" destId="{878D373B-9F3C-483F-A5D1-13232CBA5C85}" srcOrd="0" destOrd="0" presId="urn:microsoft.com/office/officeart/2005/8/layout/process3"/>
    <dgm:cxn modelId="{37695C43-9122-4D99-B0B4-CDE383567350}" type="presOf" srcId="{79859012-5C22-45C4-BC59-162BAE329A49}" destId="{401F85B0-F1A8-4153-BA84-4DDD71FECAD5}" srcOrd="0" destOrd="0" presId="urn:microsoft.com/office/officeart/2005/8/layout/process3"/>
    <dgm:cxn modelId="{2D0639F8-F3A2-4838-A4C2-74F9C15B9DA0}" srcId="{EA320AF2-2761-4636-91BC-E21EBAAEC2F7}" destId="{E07C1EDF-63F7-46B3-A161-6392A573BBF8}" srcOrd="0" destOrd="0" parTransId="{C8409CCB-1243-4530-9ACA-D50EF51312F0}" sibTransId="{8C5A4A0A-83F1-4259-9BFB-633417855B1D}"/>
    <dgm:cxn modelId="{0C3C0C1F-0E83-4431-9A7A-6433D3089715}" type="presOf" srcId="{4C836CB0-7D60-4057-B787-9C798F107F1B}" destId="{8E99B0E8-1DFD-49F4-BE4E-3D7B2FDADC99}" srcOrd="0" destOrd="0" presId="urn:microsoft.com/office/officeart/2005/8/layout/process3"/>
    <dgm:cxn modelId="{FD4D63A0-A0D2-4C32-AE84-0B311A5D4B9C}" type="presOf" srcId="{3458A7CB-EFAE-40B7-B349-477FD0D534F4}" destId="{BDAB11D7-CAAE-4973-BE12-B16F55E66522}" srcOrd="0" destOrd="0" presId="urn:microsoft.com/office/officeart/2005/8/layout/process3"/>
    <dgm:cxn modelId="{086E47D4-CB8C-4DBB-ADC0-4C412266FF65}" type="presOf" srcId="{6B428D78-8482-41B6-B2F7-C031A4A770F9}" destId="{E1ED6C38-C10F-49C1-965F-1EA619E89FB2}" srcOrd="1" destOrd="0" presId="urn:microsoft.com/office/officeart/2005/8/layout/process3"/>
    <dgm:cxn modelId="{D066065F-74E4-4420-9657-02579CEA368B}" type="presOf" srcId="{A70B0B21-414D-4982-90A4-9388F7C36336}" destId="{645D80E8-15FD-4008-9069-0DD64C916177}" srcOrd="1" destOrd="0" presId="urn:microsoft.com/office/officeart/2005/8/layout/process3"/>
    <dgm:cxn modelId="{C3FCF619-7A1E-4508-9A96-0F0B3B58A758}" type="presOf" srcId="{EA320AF2-2761-4636-91BC-E21EBAAEC2F7}" destId="{B9ACB779-92C3-4331-B5A0-D8E11DC83B29}" srcOrd="0" destOrd="0" presId="urn:microsoft.com/office/officeart/2005/8/layout/process3"/>
    <dgm:cxn modelId="{02EEF059-6A9C-409A-85CB-D930CE8B1FA4}" srcId="{7C5961FD-06F2-4C76-B911-7FD66ECCE279}" destId="{EA320AF2-2761-4636-91BC-E21EBAAEC2F7}" srcOrd="1" destOrd="0" parTransId="{CC557BAA-8FD9-46AE-ABBB-FF7A0A47E21E}" sibTransId="{A70B0B21-414D-4982-90A4-9388F7C36336}"/>
    <dgm:cxn modelId="{7027868F-46E1-4F68-A191-0AB748792D24}" srcId="{4C836CB0-7D60-4057-B787-9C798F107F1B}" destId="{3458A7CB-EFAE-40B7-B349-477FD0D534F4}" srcOrd="0" destOrd="0" parTransId="{7A575D21-AD95-41B1-AB5E-DFB2FEC89922}" sibTransId="{B28589A5-7E65-4228-820F-1991A75AF1FA}"/>
    <dgm:cxn modelId="{5AF73F56-12F4-4DA5-97D3-668DBC6FBC7E}" type="presOf" srcId="{8335AD5C-D3AF-44DC-8E43-4E45D19B18AA}" destId="{FDBF2EB3-8BDB-4383-B7D9-5C65D8D97E55}" srcOrd="0" destOrd="0" presId="urn:microsoft.com/office/officeart/2005/8/layout/process3"/>
    <dgm:cxn modelId="{3507DCF9-CBB1-4BA7-BFFB-A9B13BCB941D}" type="presOf" srcId="{E07C1EDF-63F7-46B3-A161-6392A573BBF8}" destId="{A7422CC6-16D5-4E03-B318-1B43D554385D}" srcOrd="0" destOrd="0" presId="urn:microsoft.com/office/officeart/2005/8/layout/process3"/>
    <dgm:cxn modelId="{23322BB8-22F8-4727-94C8-7F760C56E965}" srcId="{7C5961FD-06F2-4C76-B911-7FD66ECCE279}" destId="{79859012-5C22-45C4-BC59-162BAE329A49}" srcOrd="0" destOrd="0" parTransId="{B8EB369C-CAFB-4D0D-A1C1-EFB941359AC0}" sibTransId="{D35F32A9-5EC9-4567-A3DA-7181CE46EBA5}"/>
    <dgm:cxn modelId="{3EC05ADA-9C29-426E-83D8-A6E241B9A92A}" type="presOf" srcId="{D35F32A9-5EC9-4567-A3DA-7181CE46EBA5}" destId="{3E382258-10C0-4C9F-95A4-7328EA3F2DE7}" srcOrd="0" destOrd="0" presId="urn:microsoft.com/office/officeart/2005/8/layout/process3"/>
    <dgm:cxn modelId="{AC243865-78B7-420C-B1A1-034C8BC8ABCC}" type="presOf" srcId="{D0B9A3CF-053F-4012-B8DB-DFDE4D36A9C5}" destId="{920B5C20-6EC4-4085-A061-54D9DEC08114}" srcOrd="0" destOrd="0" presId="urn:microsoft.com/office/officeart/2005/8/layout/process3"/>
    <dgm:cxn modelId="{8BEAB0EE-8D33-4042-8E38-885485BB8BF0}" srcId="{79859012-5C22-45C4-BC59-162BAE329A49}" destId="{D0B9A3CF-053F-4012-B8DB-DFDE4D36A9C5}" srcOrd="0" destOrd="0" parTransId="{11DDABE6-D96C-4530-BE1A-1F7061D50415}" sibTransId="{2E368333-74F1-43A4-A772-05B622B8AF6E}"/>
    <dgm:cxn modelId="{786C6343-9D85-423F-ACA8-4D7EE8BDD2C6}" srcId="{6B428D78-8482-41B6-B2F7-C031A4A770F9}" destId="{C640EE9B-88E5-4513-A643-1AE5264052C5}" srcOrd="0" destOrd="0" parTransId="{BDA0D35D-D4F0-40BF-8C9B-6FAB68F7D3E9}" sibTransId="{9AC33569-859B-458A-B33A-E57243818C1D}"/>
    <dgm:cxn modelId="{54906DC5-ED1B-4A49-8327-23D4722062EB}" srcId="{7C5961FD-06F2-4C76-B911-7FD66ECCE279}" destId="{4C836CB0-7D60-4057-B787-9C798F107F1B}" srcOrd="3" destOrd="0" parTransId="{62922004-8A91-4400-AE4C-6C95B2048A12}" sibTransId="{DCB12054-B88F-41FF-B040-80481C5790BF}"/>
    <dgm:cxn modelId="{C46BD15C-0562-4AAD-AA20-9A78B365F32A}" type="presOf" srcId="{D35F32A9-5EC9-4567-A3DA-7181CE46EBA5}" destId="{0CF48DE2-9190-4BD7-856A-1C1BCF196B1E}" srcOrd="1" destOrd="0" presId="urn:microsoft.com/office/officeart/2005/8/layout/process3"/>
    <dgm:cxn modelId="{1C63A0B9-68BB-426B-BEF3-14F31B00A25B}" type="presOf" srcId="{8335AD5C-D3AF-44DC-8E43-4E45D19B18AA}" destId="{FAB321BD-0ABF-45A9-B34F-C58EE1070C47}" srcOrd="1" destOrd="0" presId="urn:microsoft.com/office/officeart/2005/8/layout/process3"/>
    <dgm:cxn modelId="{C8D5D632-3AB9-4FE9-936D-F2CC47BEA2D9}" type="presOf" srcId="{79859012-5C22-45C4-BC59-162BAE329A49}" destId="{4762F2D1-18EF-4E3C-81D3-2237248DD832}" srcOrd="1" destOrd="0" presId="urn:microsoft.com/office/officeart/2005/8/layout/process3"/>
    <dgm:cxn modelId="{D376F61C-302F-4C3F-BF15-5E71AAE6B197}" type="presOf" srcId="{A70B0B21-414D-4982-90A4-9388F7C36336}" destId="{3317EDBE-9027-4DF6-B238-83A3366D9393}" srcOrd="0" destOrd="0" presId="urn:microsoft.com/office/officeart/2005/8/layout/process3"/>
    <dgm:cxn modelId="{52B02D4B-D854-4761-85FC-CC43C6575743}" type="presOf" srcId="{EA320AF2-2761-4636-91BC-E21EBAAEC2F7}" destId="{2D719DF7-5EE2-49CC-BB4D-B14C8713A1C8}" srcOrd="1" destOrd="0" presId="urn:microsoft.com/office/officeart/2005/8/layout/process3"/>
    <dgm:cxn modelId="{9CCDC2E1-A7B3-4351-BCA8-156D871DD686}" type="presOf" srcId="{C640EE9B-88E5-4513-A643-1AE5264052C5}" destId="{37BE4565-49A0-401D-AE5E-D9CB0B64DAA0}" srcOrd="0" destOrd="0" presId="urn:microsoft.com/office/officeart/2005/8/layout/process3"/>
    <dgm:cxn modelId="{F378284B-01F2-4916-9A9E-F8EA82F8DC87}" type="presOf" srcId="{7C5961FD-06F2-4C76-B911-7FD66ECCE279}" destId="{DB1CEC97-741E-4B80-A776-AC743A393AF6}" srcOrd="0" destOrd="0" presId="urn:microsoft.com/office/officeart/2005/8/layout/process3"/>
    <dgm:cxn modelId="{EB9D84A6-D559-4154-A0EB-1E82489D6AAF}" srcId="{7C5961FD-06F2-4C76-B911-7FD66ECCE279}" destId="{6B428D78-8482-41B6-B2F7-C031A4A770F9}" srcOrd="2" destOrd="0" parTransId="{06E80500-0DBF-49F0-9004-D4FDDC21EA64}" sibTransId="{8335AD5C-D3AF-44DC-8E43-4E45D19B18AA}"/>
    <dgm:cxn modelId="{CD5206F2-2722-4723-9CE6-BB7CD79907B3}" type="presOf" srcId="{4C836CB0-7D60-4057-B787-9C798F107F1B}" destId="{4A42A63C-8787-4C10-8835-9281E210C8A0}" srcOrd="1" destOrd="0" presId="urn:microsoft.com/office/officeart/2005/8/layout/process3"/>
    <dgm:cxn modelId="{4D839A41-6916-4CC8-94FC-3DF5815D0F4F}" type="presParOf" srcId="{DB1CEC97-741E-4B80-A776-AC743A393AF6}" destId="{4C041026-1A31-46F6-A2F5-3DDCA98E3973}" srcOrd="0" destOrd="0" presId="urn:microsoft.com/office/officeart/2005/8/layout/process3"/>
    <dgm:cxn modelId="{9011D6CF-EFDC-4EA9-91C9-1BFD0CADB5A6}" type="presParOf" srcId="{4C041026-1A31-46F6-A2F5-3DDCA98E3973}" destId="{401F85B0-F1A8-4153-BA84-4DDD71FECAD5}" srcOrd="0" destOrd="0" presId="urn:microsoft.com/office/officeart/2005/8/layout/process3"/>
    <dgm:cxn modelId="{73AF643D-DCA3-4957-96FA-C3D45BABB215}" type="presParOf" srcId="{4C041026-1A31-46F6-A2F5-3DDCA98E3973}" destId="{4762F2D1-18EF-4E3C-81D3-2237248DD832}" srcOrd="1" destOrd="0" presId="urn:microsoft.com/office/officeart/2005/8/layout/process3"/>
    <dgm:cxn modelId="{B22E34E1-4446-4176-8D3E-706746E2F197}" type="presParOf" srcId="{4C041026-1A31-46F6-A2F5-3DDCA98E3973}" destId="{920B5C20-6EC4-4085-A061-54D9DEC08114}" srcOrd="2" destOrd="0" presId="urn:microsoft.com/office/officeart/2005/8/layout/process3"/>
    <dgm:cxn modelId="{DA902333-1AA6-4527-A140-BBDD27F052DA}" type="presParOf" srcId="{DB1CEC97-741E-4B80-A776-AC743A393AF6}" destId="{3E382258-10C0-4C9F-95A4-7328EA3F2DE7}" srcOrd="1" destOrd="0" presId="urn:microsoft.com/office/officeart/2005/8/layout/process3"/>
    <dgm:cxn modelId="{BC087BDC-E02C-4B70-AB4B-95C0715EF362}" type="presParOf" srcId="{3E382258-10C0-4C9F-95A4-7328EA3F2DE7}" destId="{0CF48DE2-9190-4BD7-856A-1C1BCF196B1E}" srcOrd="0" destOrd="0" presId="urn:microsoft.com/office/officeart/2005/8/layout/process3"/>
    <dgm:cxn modelId="{CA099002-D746-4D8E-AE0F-9830E2840F93}" type="presParOf" srcId="{DB1CEC97-741E-4B80-A776-AC743A393AF6}" destId="{74ACE161-13D3-4855-9356-D2854823A5D0}" srcOrd="2" destOrd="0" presId="urn:microsoft.com/office/officeart/2005/8/layout/process3"/>
    <dgm:cxn modelId="{D587D35A-F764-4D92-8160-82127C192422}" type="presParOf" srcId="{74ACE161-13D3-4855-9356-D2854823A5D0}" destId="{B9ACB779-92C3-4331-B5A0-D8E11DC83B29}" srcOrd="0" destOrd="0" presId="urn:microsoft.com/office/officeart/2005/8/layout/process3"/>
    <dgm:cxn modelId="{CDD1C07A-3621-4EFC-8B69-16F487FCF0D5}" type="presParOf" srcId="{74ACE161-13D3-4855-9356-D2854823A5D0}" destId="{2D719DF7-5EE2-49CC-BB4D-B14C8713A1C8}" srcOrd="1" destOrd="0" presId="urn:microsoft.com/office/officeart/2005/8/layout/process3"/>
    <dgm:cxn modelId="{32E569A7-61F4-4144-BE22-25A7CF5C8A75}" type="presParOf" srcId="{74ACE161-13D3-4855-9356-D2854823A5D0}" destId="{A7422CC6-16D5-4E03-B318-1B43D554385D}" srcOrd="2" destOrd="0" presId="urn:microsoft.com/office/officeart/2005/8/layout/process3"/>
    <dgm:cxn modelId="{1D28EE30-9826-471D-83C7-D03485B52F96}" type="presParOf" srcId="{DB1CEC97-741E-4B80-A776-AC743A393AF6}" destId="{3317EDBE-9027-4DF6-B238-83A3366D9393}" srcOrd="3" destOrd="0" presId="urn:microsoft.com/office/officeart/2005/8/layout/process3"/>
    <dgm:cxn modelId="{7962DCC8-7C44-4ABF-984E-CAE594F78CAF}" type="presParOf" srcId="{3317EDBE-9027-4DF6-B238-83A3366D9393}" destId="{645D80E8-15FD-4008-9069-0DD64C916177}" srcOrd="0" destOrd="0" presId="urn:microsoft.com/office/officeart/2005/8/layout/process3"/>
    <dgm:cxn modelId="{7D82A126-B041-49E6-A5E4-88B33EA7BD97}" type="presParOf" srcId="{DB1CEC97-741E-4B80-A776-AC743A393AF6}" destId="{1E34D3AF-D519-47F2-A49D-A0D8ACB29F10}" srcOrd="4" destOrd="0" presId="urn:microsoft.com/office/officeart/2005/8/layout/process3"/>
    <dgm:cxn modelId="{7A160FC4-0954-4184-B343-F43072563813}" type="presParOf" srcId="{1E34D3AF-D519-47F2-A49D-A0D8ACB29F10}" destId="{878D373B-9F3C-483F-A5D1-13232CBA5C85}" srcOrd="0" destOrd="0" presId="urn:microsoft.com/office/officeart/2005/8/layout/process3"/>
    <dgm:cxn modelId="{F441165D-5F2A-4C3D-A456-4E1C44B327E5}" type="presParOf" srcId="{1E34D3AF-D519-47F2-A49D-A0D8ACB29F10}" destId="{E1ED6C38-C10F-49C1-965F-1EA619E89FB2}" srcOrd="1" destOrd="0" presId="urn:microsoft.com/office/officeart/2005/8/layout/process3"/>
    <dgm:cxn modelId="{786733F0-FA3D-40EE-A2D5-2769840258BF}" type="presParOf" srcId="{1E34D3AF-D519-47F2-A49D-A0D8ACB29F10}" destId="{37BE4565-49A0-401D-AE5E-D9CB0B64DAA0}" srcOrd="2" destOrd="0" presId="urn:microsoft.com/office/officeart/2005/8/layout/process3"/>
    <dgm:cxn modelId="{6F5010C7-FAFB-48A5-9A48-7CBDE1A45F50}" type="presParOf" srcId="{DB1CEC97-741E-4B80-A776-AC743A393AF6}" destId="{FDBF2EB3-8BDB-4383-B7D9-5C65D8D97E55}" srcOrd="5" destOrd="0" presId="urn:microsoft.com/office/officeart/2005/8/layout/process3"/>
    <dgm:cxn modelId="{74BE8044-AB79-4931-A576-4420CEC2F5C6}" type="presParOf" srcId="{FDBF2EB3-8BDB-4383-B7D9-5C65D8D97E55}" destId="{FAB321BD-0ABF-45A9-B34F-C58EE1070C47}" srcOrd="0" destOrd="0" presId="urn:microsoft.com/office/officeart/2005/8/layout/process3"/>
    <dgm:cxn modelId="{6B1BD532-FF0C-48CA-8888-CA039ECE01DE}" type="presParOf" srcId="{DB1CEC97-741E-4B80-A776-AC743A393AF6}" destId="{6FDD9518-111F-4FDD-BF8F-A24FDD418E8F}" srcOrd="6" destOrd="0" presId="urn:microsoft.com/office/officeart/2005/8/layout/process3"/>
    <dgm:cxn modelId="{9A40864E-B574-4C8A-A783-85F6A66F1309}" type="presParOf" srcId="{6FDD9518-111F-4FDD-BF8F-A24FDD418E8F}" destId="{8E99B0E8-1DFD-49F4-BE4E-3D7B2FDADC99}" srcOrd="0" destOrd="0" presId="urn:microsoft.com/office/officeart/2005/8/layout/process3"/>
    <dgm:cxn modelId="{A123FF36-B8E3-4F8B-8F0C-D3A110FE0689}" type="presParOf" srcId="{6FDD9518-111F-4FDD-BF8F-A24FDD418E8F}" destId="{4A42A63C-8787-4C10-8835-9281E210C8A0}" srcOrd="1" destOrd="0" presId="urn:microsoft.com/office/officeart/2005/8/layout/process3"/>
    <dgm:cxn modelId="{022A4454-D86E-4540-9388-0981BD8E0DE1}" type="presParOf" srcId="{6FDD9518-111F-4FDD-BF8F-A24FDD418E8F}" destId="{BDAB11D7-CAAE-4973-BE12-B16F55E6652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835C3B-C484-447E-AFC0-CAD5012AD17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A435C87-1F60-4F6E-89FB-426EF723EE03}">
      <dgm:prSet phldrT="[Text]" custT="1"/>
      <dgm:spPr/>
      <dgm:t>
        <a:bodyPr/>
        <a:lstStyle/>
        <a:p>
          <a:r>
            <a:rPr lang="en-US" sz="4500" dirty="0"/>
            <a:t>  </a:t>
          </a:r>
          <a:r>
            <a:rPr lang="en-US" sz="4000" dirty="0"/>
            <a:t>Spreadsheets</a:t>
          </a:r>
        </a:p>
      </dgm:t>
    </dgm:pt>
    <dgm:pt modelId="{77D05943-6990-4ABB-8D2C-689482A988E2}" type="parTrans" cxnId="{00841DB7-560B-4176-9CC2-125C188496CE}">
      <dgm:prSet/>
      <dgm:spPr/>
      <dgm:t>
        <a:bodyPr/>
        <a:lstStyle/>
        <a:p>
          <a:endParaRPr lang="en-US"/>
        </a:p>
      </dgm:t>
    </dgm:pt>
    <dgm:pt modelId="{680D329C-5D79-4769-866B-628FF78FAA5F}" type="sibTrans" cxnId="{00841DB7-560B-4176-9CC2-125C188496CE}">
      <dgm:prSet/>
      <dgm:spPr/>
      <dgm:t>
        <a:bodyPr/>
        <a:lstStyle/>
        <a:p>
          <a:endParaRPr lang="en-US"/>
        </a:p>
      </dgm:t>
    </dgm:pt>
    <dgm:pt modelId="{A84C08CD-554F-4406-ABAA-08C14FF0BE7B}">
      <dgm:prSet phldrT="[Text]" custT="1"/>
      <dgm:spPr/>
      <dgm:t>
        <a:bodyPr/>
        <a:lstStyle/>
        <a:p>
          <a:r>
            <a:rPr lang="en-US" sz="4500" dirty="0"/>
            <a:t>    </a:t>
          </a:r>
          <a:r>
            <a:rPr lang="en-US" sz="3600" dirty="0"/>
            <a:t>Google Forms </a:t>
          </a:r>
        </a:p>
      </dgm:t>
    </dgm:pt>
    <dgm:pt modelId="{6A1E918F-5810-4040-B399-815496486F3C}" type="parTrans" cxnId="{CECDBC65-5E45-4FB0-A096-65C9A45428F7}">
      <dgm:prSet/>
      <dgm:spPr/>
      <dgm:t>
        <a:bodyPr/>
        <a:lstStyle/>
        <a:p>
          <a:endParaRPr lang="en-US"/>
        </a:p>
      </dgm:t>
    </dgm:pt>
    <dgm:pt modelId="{9879B7CD-4C3E-4745-A3F4-2A2729D586E6}" type="sibTrans" cxnId="{CECDBC65-5E45-4FB0-A096-65C9A45428F7}">
      <dgm:prSet/>
      <dgm:spPr/>
      <dgm:t>
        <a:bodyPr/>
        <a:lstStyle/>
        <a:p>
          <a:endParaRPr lang="en-US"/>
        </a:p>
      </dgm:t>
    </dgm:pt>
    <dgm:pt modelId="{9EB6E542-4B84-4134-917E-DEBD8BA14CE2}">
      <dgm:prSet phldrT="[Text]" custT="1"/>
      <dgm:spPr/>
      <dgm:t>
        <a:bodyPr/>
        <a:lstStyle/>
        <a:p>
          <a:r>
            <a:rPr lang="en-US" sz="2800" dirty="0" smtClean="0"/>
            <a:t>Survey Monkey </a:t>
          </a:r>
          <a:r>
            <a:rPr lang="en-US" sz="2800" dirty="0"/>
            <a:t>and                </a:t>
          </a:r>
          <a:r>
            <a:rPr lang="en-US" sz="2800" dirty="0" smtClean="0"/>
            <a:t> </a:t>
          </a:r>
          <a:r>
            <a:rPr lang="en-US" sz="2800" dirty="0"/>
            <a:t>similar programs </a:t>
          </a:r>
        </a:p>
      </dgm:t>
    </dgm:pt>
    <dgm:pt modelId="{58742F3D-AE7E-4591-BD8F-291C816C0499}" type="parTrans" cxnId="{8F7013DF-96E6-4BCC-93DB-173F23FA08F8}">
      <dgm:prSet/>
      <dgm:spPr/>
      <dgm:t>
        <a:bodyPr/>
        <a:lstStyle/>
        <a:p>
          <a:endParaRPr lang="en-US"/>
        </a:p>
      </dgm:t>
    </dgm:pt>
    <dgm:pt modelId="{CF5C1759-5392-4CF4-A389-A614BD98174E}" type="sibTrans" cxnId="{8F7013DF-96E6-4BCC-93DB-173F23FA08F8}">
      <dgm:prSet/>
      <dgm:spPr/>
      <dgm:t>
        <a:bodyPr/>
        <a:lstStyle/>
        <a:p>
          <a:endParaRPr lang="en-US"/>
        </a:p>
      </dgm:t>
    </dgm:pt>
    <dgm:pt modelId="{0EF400B1-56A5-488F-9E92-2EEB033392E2}">
      <dgm:prSet phldrT="[Text]" custT="1"/>
      <dgm:spPr/>
      <dgm:t>
        <a:bodyPr/>
        <a:lstStyle/>
        <a:p>
          <a:r>
            <a:rPr lang="en-US" sz="6500" dirty="0"/>
            <a:t>  </a:t>
          </a:r>
          <a:r>
            <a:rPr lang="en-US" sz="4800" dirty="0" smtClean="0"/>
            <a:t>Paper</a:t>
          </a:r>
          <a:endParaRPr lang="en-US" sz="4800" dirty="0"/>
        </a:p>
      </dgm:t>
    </dgm:pt>
    <dgm:pt modelId="{A96898FD-9E9F-4858-AB30-57A0140DC226}" type="parTrans" cxnId="{AD560326-65D2-4934-92EA-1435CB5CEAD2}">
      <dgm:prSet/>
      <dgm:spPr/>
      <dgm:t>
        <a:bodyPr/>
        <a:lstStyle/>
        <a:p>
          <a:endParaRPr lang="en-US"/>
        </a:p>
      </dgm:t>
    </dgm:pt>
    <dgm:pt modelId="{E677DC39-A7BE-4D2F-8DA8-F59841EA37EB}" type="sibTrans" cxnId="{AD560326-65D2-4934-92EA-1435CB5CEAD2}">
      <dgm:prSet/>
      <dgm:spPr/>
      <dgm:t>
        <a:bodyPr/>
        <a:lstStyle/>
        <a:p>
          <a:endParaRPr lang="en-US"/>
        </a:p>
      </dgm:t>
    </dgm:pt>
    <dgm:pt modelId="{F5851640-D814-4BF0-AA38-6784A8BD3477}" type="pres">
      <dgm:prSet presAssocID="{FB835C3B-C484-447E-AFC0-CAD5012AD17C}" presName="Name0" presStyleCnt="0">
        <dgm:presLayoutVars>
          <dgm:dir/>
          <dgm:resizeHandles val="exact"/>
        </dgm:presLayoutVars>
      </dgm:prSet>
      <dgm:spPr/>
      <dgm:t>
        <a:bodyPr/>
        <a:lstStyle/>
        <a:p>
          <a:endParaRPr lang="en-US"/>
        </a:p>
      </dgm:t>
    </dgm:pt>
    <dgm:pt modelId="{D7C8C6E5-4A91-4A55-8F3B-CE23C2D291F0}" type="pres">
      <dgm:prSet presAssocID="{AA435C87-1F60-4F6E-89FB-426EF723EE03}" presName="composite" presStyleCnt="0"/>
      <dgm:spPr/>
    </dgm:pt>
    <dgm:pt modelId="{09B6AF5C-5115-4118-AA82-DEC592F82B93}" type="pres">
      <dgm:prSet presAssocID="{AA435C87-1F60-4F6E-89FB-426EF723EE03}" presName="rect1" presStyleLbl="trAlignAcc1" presStyleIdx="0" presStyleCnt="4">
        <dgm:presLayoutVars>
          <dgm:bulletEnabled val="1"/>
        </dgm:presLayoutVars>
      </dgm:prSet>
      <dgm:spPr/>
      <dgm:t>
        <a:bodyPr/>
        <a:lstStyle/>
        <a:p>
          <a:endParaRPr lang="en-US"/>
        </a:p>
      </dgm:t>
    </dgm:pt>
    <dgm:pt modelId="{0FF25CD2-54D4-4EF2-8A95-C454E83D43A9}" type="pres">
      <dgm:prSet presAssocID="{AA435C87-1F60-4F6E-89FB-426EF723EE03}" presName="rect2" presStyleLbl="fgImgPlace1" presStyleIdx="0" presStyleCnt="4" custScaleX="168191"/>
      <dgm:spPr>
        <a:blipFill rotWithShape="1">
          <a:blip xmlns:r="http://schemas.openxmlformats.org/officeDocument/2006/relationships" r:embed="rId1"/>
          <a:stretch>
            <a:fillRect/>
          </a:stretch>
        </a:blipFill>
      </dgm:spPr>
      <dgm:t>
        <a:bodyPr/>
        <a:lstStyle/>
        <a:p>
          <a:endParaRPr lang="en-US"/>
        </a:p>
      </dgm:t>
    </dgm:pt>
    <dgm:pt modelId="{CE15F343-01A7-4514-86AD-ACCAAC23A92C}" type="pres">
      <dgm:prSet presAssocID="{680D329C-5D79-4769-866B-628FF78FAA5F}" presName="sibTrans" presStyleCnt="0"/>
      <dgm:spPr/>
    </dgm:pt>
    <dgm:pt modelId="{E220DD09-FB6D-4484-B4AC-B1B586BBFDA3}" type="pres">
      <dgm:prSet presAssocID="{A84C08CD-554F-4406-ABAA-08C14FF0BE7B}" presName="composite" presStyleCnt="0"/>
      <dgm:spPr/>
    </dgm:pt>
    <dgm:pt modelId="{4DFB51C9-3520-42AF-80C0-FF73F36EEBF5}" type="pres">
      <dgm:prSet presAssocID="{A84C08CD-554F-4406-ABAA-08C14FF0BE7B}" presName="rect1" presStyleLbl="trAlignAcc1" presStyleIdx="1" presStyleCnt="4">
        <dgm:presLayoutVars>
          <dgm:bulletEnabled val="1"/>
        </dgm:presLayoutVars>
      </dgm:prSet>
      <dgm:spPr/>
      <dgm:t>
        <a:bodyPr/>
        <a:lstStyle/>
        <a:p>
          <a:endParaRPr lang="en-US"/>
        </a:p>
      </dgm:t>
    </dgm:pt>
    <dgm:pt modelId="{2EF6E8EC-D208-45E2-868F-C685F10B9063}" type="pres">
      <dgm:prSet presAssocID="{A84C08CD-554F-4406-ABAA-08C14FF0BE7B}" presName="rect2" presStyleLbl="fgImgPlace1" presStyleIdx="1" presStyleCnt="4" custScaleX="241345" custScaleY="70976"/>
      <dgm:spPr>
        <a:blipFill rotWithShape="1">
          <a:blip xmlns:r="http://schemas.openxmlformats.org/officeDocument/2006/relationships" r:embed="rId2"/>
          <a:stretch>
            <a:fillRect/>
          </a:stretch>
        </a:blipFill>
      </dgm:spPr>
      <dgm:t>
        <a:bodyPr/>
        <a:lstStyle/>
        <a:p>
          <a:endParaRPr lang="en-US"/>
        </a:p>
      </dgm:t>
    </dgm:pt>
    <dgm:pt modelId="{0A45E47D-DA2D-469F-93FC-70C9C3B0C518}" type="pres">
      <dgm:prSet presAssocID="{9879B7CD-4C3E-4745-A3F4-2A2729D586E6}" presName="sibTrans" presStyleCnt="0"/>
      <dgm:spPr/>
    </dgm:pt>
    <dgm:pt modelId="{0613457E-9EFA-4E29-AA50-A801C09ECADF}" type="pres">
      <dgm:prSet presAssocID="{9EB6E542-4B84-4134-917E-DEBD8BA14CE2}" presName="composite" presStyleCnt="0"/>
      <dgm:spPr/>
    </dgm:pt>
    <dgm:pt modelId="{FC80CCBD-2E17-41A1-B798-4B7FAB506AC4}" type="pres">
      <dgm:prSet presAssocID="{9EB6E542-4B84-4134-917E-DEBD8BA14CE2}" presName="rect1" presStyleLbl="trAlignAcc1" presStyleIdx="2" presStyleCnt="4" custScaleX="100034" custLinFactNeighborX="554" custLinFactNeighborY="8778">
        <dgm:presLayoutVars>
          <dgm:bulletEnabled val="1"/>
        </dgm:presLayoutVars>
      </dgm:prSet>
      <dgm:spPr/>
      <dgm:t>
        <a:bodyPr/>
        <a:lstStyle/>
        <a:p>
          <a:endParaRPr lang="en-US"/>
        </a:p>
      </dgm:t>
    </dgm:pt>
    <dgm:pt modelId="{990876AD-2DF3-416A-8575-C3CCBCB0F9CE}" type="pres">
      <dgm:prSet presAssocID="{9EB6E542-4B84-4134-917E-DEBD8BA14CE2}" presName="rect2" presStyleLbl="fgImgPlace1" presStyleIdx="2" presStyleCnt="4" custScaleX="180746" custScaleY="95617" custLinFactNeighborX="-48549" custLinFactNeighborY="17666"/>
      <dgm:spPr>
        <a:blipFill rotWithShape="1">
          <a:blip xmlns:r="http://schemas.openxmlformats.org/officeDocument/2006/relationships" r:embed="rId3"/>
          <a:stretch>
            <a:fillRect/>
          </a:stretch>
        </a:blipFill>
      </dgm:spPr>
      <dgm:t>
        <a:bodyPr/>
        <a:lstStyle/>
        <a:p>
          <a:endParaRPr lang="en-US"/>
        </a:p>
      </dgm:t>
    </dgm:pt>
    <dgm:pt modelId="{6C6A2521-BDC8-4A87-AA4E-392F45374928}" type="pres">
      <dgm:prSet presAssocID="{CF5C1759-5392-4CF4-A389-A614BD98174E}" presName="sibTrans" presStyleCnt="0"/>
      <dgm:spPr/>
    </dgm:pt>
    <dgm:pt modelId="{5E9FB94D-7B26-4D98-A82D-32795CD2A579}" type="pres">
      <dgm:prSet presAssocID="{0EF400B1-56A5-488F-9E92-2EEB033392E2}" presName="composite" presStyleCnt="0"/>
      <dgm:spPr/>
    </dgm:pt>
    <dgm:pt modelId="{69B55608-8AA4-4FE2-A468-8ED4F6251EAC}" type="pres">
      <dgm:prSet presAssocID="{0EF400B1-56A5-488F-9E92-2EEB033392E2}" presName="rect1" presStyleLbl="trAlignAcc1" presStyleIdx="3" presStyleCnt="4" custScaleX="96573" custLinFactNeighborX="305" custLinFactNeighborY="14629">
        <dgm:presLayoutVars>
          <dgm:bulletEnabled val="1"/>
        </dgm:presLayoutVars>
      </dgm:prSet>
      <dgm:spPr/>
      <dgm:t>
        <a:bodyPr/>
        <a:lstStyle/>
        <a:p>
          <a:endParaRPr lang="en-US"/>
        </a:p>
      </dgm:t>
    </dgm:pt>
    <dgm:pt modelId="{5B36DA57-9C4D-4C66-9AD0-DAB5DB7D4CF6}" type="pres">
      <dgm:prSet presAssocID="{0EF400B1-56A5-488F-9E92-2EEB033392E2}" presName="rect2" presStyleLbl="fgImgPlace1" presStyleIdx="3" presStyleCnt="4" custScaleX="156268" custScaleY="98810" custLinFactNeighborX="19505" custLinFactNeighborY="16720"/>
      <dgm:spPr>
        <a:blipFill rotWithShape="1">
          <a:blip xmlns:r="http://schemas.openxmlformats.org/officeDocument/2006/relationships" r:embed="rId4"/>
          <a:stretch>
            <a:fillRect/>
          </a:stretch>
        </a:blipFill>
      </dgm:spPr>
      <dgm:t>
        <a:bodyPr/>
        <a:lstStyle/>
        <a:p>
          <a:endParaRPr lang="en-US"/>
        </a:p>
      </dgm:t>
    </dgm:pt>
  </dgm:ptLst>
  <dgm:cxnLst>
    <dgm:cxn modelId="{6E8BBE45-C3D2-43B9-9F15-C46818B944CF}" type="presOf" srcId="{0EF400B1-56A5-488F-9E92-2EEB033392E2}" destId="{69B55608-8AA4-4FE2-A468-8ED4F6251EAC}" srcOrd="0" destOrd="0" presId="urn:microsoft.com/office/officeart/2008/layout/PictureStrips"/>
    <dgm:cxn modelId="{B2C8CCAE-BAB4-4742-A0CB-F9CA3F90F886}" type="presOf" srcId="{A84C08CD-554F-4406-ABAA-08C14FF0BE7B}" destId="{4DFB51C9-3520-42AF-80C0-FF73F36EEBF5}" srcOrd="0" destOrd="0" presId="urn:microsoft.com/office/officeart/2008/layout/PictureStrips"/>
    <dgm:cxn modelId="{00841DB7-560B-4176-9CC2-125C188496CE}" srcId="{FB835C3B-C484-447E-AFC0-CAD5012AD17C}" destId="{AA435C87-1F60-4F6E-89FB-426EF723EE03}" srcOrd="0" destOrd="0" parTransId="{77D05943-6990-4ABB-8D2C-689482A988E2}" sibTransId="{680D329C-5D79-4769-866B-628FF78FAA5F}"/>
    <dgm:cxn modelId="{AD7F13EC-AD4C-43EB-A7AF-B413FC094266}" type="presOf" srcId="{9EB6E542-4B84-4134-917E-DEBD8BA14CE2}" destId="{FC80CCBD-2E17-41A1-B798-4B7FAB506AC4}" srcOrd="0" destOrd="0" presId="urn:microsoft.com/office/officeart/2008/layout/PictureStrips"/>
    <dgm:cxn modelId="{43F12556-0B46-4D40-8C2F-2D3395F9C7BB}" type="presOf" srcId="{FB835C3B-C484-447E-AFC0-CAD5012AD17C}" destId="{F5851640-D814-4BF0-AA38-6784A8BD3477}" srcOrd="0" destOrd="0" presId="urn:microsoft.com/office/officeart/2008/layout/PictureStrips"/>
    <dgm:cxn modelId="{AD560326-65D2-4934-92EA-1435CB5CEAD2}" srcId="{FB835C3B-C484-447E-AFC0-CAD5012AD17C}" destId="{0EF400B1-56A5-488F-9E92-2EEB033392E2}" srcOrd="3" destOrd="0" parTransId="{A96898FD-9E9F-4858-AB30-57A0140DC226}" sibTransId="{E677DC39-A7BE-4D2F-8DA8-F59841EA37EB}"/>
    <dgm:cxn modelId="{A4DA3D8B-66E0-49AE-856A-25F511E55753}" type="presOf" srcId="{AA435C87-1F60-4F6E-89FB-426EF723EE03}" destId="{09B6AF5C-5115-4118-AA82-DEC592F82B93}" srcOrd="0" destOrd="0" presId="urn:microsoft.com/office/officeart/2008/layout/PictureStrips"/>
    <dgm:cxn modelId="{8F7013DF-96E6-4BCC-93DB-173F23FA08F8}" srcId="{FB835C3B-C484-447E-AFC0-CAD5012AD17C}" destId="{9EB6E542-4B84-4134-917E-DEBD8BA14CE2}" srcOrd="2" destOrd="0" parTransId="{58742F3D-AE7E-4591-BD8F-291C816C0499}" sibTransId="{CF5C1759-5392-4CF4-A389-A614BD98174E}"/>
    <dgm:cxn modelId="{CECDBC65-5E45-4FB0-A096-65C9A45428F7}" srcId="{FB835C3B-C484-447E-AFC0-CAD5012AD17C}" destId="{A84C08CD-554F-4406-ABAA-08C14FF0BE7B}" srcOrd="1" destOrd="0" parTransId="{6A1E918F-5810-4040-B399-815496486F3C}" sibTransId="{9879B7CD-4C3E-4745-A3F4-2A2729D586E6}"/>
    <dgm:cxn modelId="{C2D51E2D-5B88-41E8-A7C6-AAF09192CF6A}" type="presParOf" srcId="{F5851640-D814-4BF0-AA38-6784A8BD3477}" destId="{D7C8C6E5-4A91-4A55-8F3B-CE23C2D291F0}" srcOrd="0" destOrd="0" presId="urn:microsoft.com/office/officeart/2008/layout/PictureStrips"/>
    <dgm:cxn modelId="{82EFD833-B056-4331-A126-29617D9C7BBA}" type="presParOf" srcId="{D7C8C6E5-4A91-4A55-8F3B-CE23C2D291F0}" destId="{09B6AF5C-5115-4118-AA82-DEC592F82B93}" srcOrd="0" destOrd="0" presId="urn:microsoft.com/office/officeart/2008/layout/PictureStrips"/>
    <dgm:cxn modelId="{6E2F0763-781B-4ADF-968A-C439CF03FDA3}" type="presParOf" srcId="{D7C8C6E5-4A91-4A55-8F3B-CE23C2D291F0}" destId="{0FF25CD2-54D4-4EF2-8A95-C454E83D43A9}" srcOrd="1" destOrd="0" presId="urn:microsoft.com/office/officeart/2008/layout/PictureStrips"/>
    <dgm:cxn modelId="{3E52E46B-8794-41EA-90E7-55E7B5DD01F0}" type="presParOf" srcId="{F5851640-D814-4BF0-AA38-6784A8BD3477}" destId="{CE15F343-01A7-4514-86AD-ACCAAC23A92C}" srcOrd="1" destOrd="0" presId="urn:microsoft.com/office/officeart/2008/layout/PictureStrips"/>
    <dgm:cxn modelId="{E0094023-2F41-4E0E-9139-120D8DDE6298}" type="presParOf" srcId="{F5851640-D814-4BF0-AA38-6784A8BD3477}" destId="{E220DD09-FB6D-4484-B4AC-B1B586BBFDA3}" srcOrd="2" destOrd="0" presId="urn:microsoft.com/office/officeart/2008/layout/PictureStrips"/>
    <dgm:cxn modelId="{A96DB676-B186-4593-8895-6C27A0F1C1BD}" type="presParOf" srcId="{E220DD09-FB6D-4484-B4AC-B1B586BBFDA3}" destId="{4DFB51C9-3520-42AF-80C0-FF73F36EEBF5}" srcOrd="0" destOrd="0" presId="urn:microsoft.com/office/officeart/2008/layout/PictureStrips"/>
    <dgm:cxn modelId="{900EFB4C-A887-406C-B7E4-DC4ACEF0E89A}" type="presParOf" srcId="{E220DD09-FB6D-4484-B4AC-B1B586BBFDA3}" destId="{2EF6E8EC-D208-45E2-868F-C685F10B9063}" srcOrd="1" destOrd="0" presId="urn:microsoft.com/office/officeart/2008/layout/PictureStrips"/>
    <dgm:cxn modelId="{CE24B92B-9794-467A-8EFD-00F2EFDE92DE}" type="presParOf" srcId="{F5851640-D814-4BF0-AA38-6784A8BD3477}" destId="{0A45E47D-DA2D-469F-93FC-70C9C3B0C518}" srcOrd="3" destOrd="0" presId="urn:microsoft.com/office/officeart/2008/layout/PictureStrips"/>
    <dgm:cxn modelId="{179214EE-049D-44DC-9C40-B1523F1133E0}" type="presParOf" srcId="{F5851640-D814-4BF0-AA38-6784A8BD3477}" destId="{0613457E-9EFA-4E29-AA50-A801C09ECADF}" srcOrd="4" destOrd="0" presId="urn:microsoft.com/office/officeart/2008/layout/PictureStrips"/>
    <dgm:cxn modelId="{D90DA026-3647-49CE-97EC-95A37F58CD25}" type="presParOf" srcId="{0613457E-9EFA-4E29-AA50-A801C09ECADF}" destId="{FC80CCBD-2E17-41A1-B798-4B7FAB506AC4}" srcOrd="0" destOrd="0" presId="urn:microsoft.com/office/officeart/2008/layout/PictureStrips"/>
    <dgm:cxn modelId="{31ADD7D7-FE5C-4B36-97F6-1C4F2570E066}" type="presParOf" srcId="{0613457E-9EFA-4E29-AA50-A801C09ECADF}" destId="{990876AD-2DF3-416A-8575-C3CCBCB0F9CE}" srcOrd="1" destOrd="0" presId="urn:microsoft.com/office/officeart/2008/layout/PictureStrips"/>
    <dgm:cxn modelId="{1D849023-550E-4C83-BD9D-E6675E754E64}" type="presParOf" srcId="{F5851640-D814-4BF0-AA38-6784A8BD3477}" destId="{6C6A2521-BDC8-4A87-AA4E-392F45374928}" srcOrd="5" destOrd="0" presId="urn:microsoft.com/office/officeart/2008/layout/PictureStrips"/>
    <dgm:cxn modelId="{BC6FBF68-011F-4C18-984D-C9A889384C24}" type="presParOf" srcId="{F5851640-D814-4BF0-AA38-6784A8BD3477}" destId="{5E9FB94D-7B26-4D98-A82D-32795CD2A579}" srcOrd="6" destOrd="0" presId="urn:microsoft.com/office/officeart/2008/layout/PictureStrips"/>
    <dgm:cxn modelId="{F4A5F5AD-D039-4D61-8A9A-A7C6FB922BC7}" type="presParOf" srcId="{5E9FB94D-7B26-4D98-A82D-32795CD2A579}" destId="{69B55608-8AA4-4FE2-A468-8ED4F6251EAC}" srcOrd="0" destOrd="0" presId="urn:microsoft.com/office/officeart/2008/layout/PictureStrips"/>
    <dgm:cxn modelId="{65CBAE5F-8833-4BE7-ABD2-DDE7F054D8FA}" type="presParOf" srcId="{5E9FB94D-7B26-4D98-A82D-32795CD2A579}" destId="{5B36DA57-9C4D-4C66-9AD0-DAB5DB7D4CF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71E51-6AEB-443B-B8A9-7F05D927541C}">
      <dsp:nvSpPr>
        <dsp:cNvPr id="0" name=""/>
        <dsp:cNvSpPr/>
      </dsp:nvSpPr>
      <dsp:spPr>
        <a:xfrm>
          <a:off x="4315583" y="1705"/>
          <a:ext cx="1527815" cy="152781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Collect Data</a:t>
          </a:r>
          <a:endParaRPr lang="en-US" sz="1900" kern="1200" dirty="0"/>
        </a:p>
      </dsp:txBody>
      <dsp:txXfrm>
        <a:off x="4539326" y="225448"/>
        <a:ext cx="1080329" cy="1080329"/>
      </dsp:txXfrm>
    </dsp:sp>
    <dsp:sp modelId="{1D7293EE-20F1-480D-9BE6-5BF0859CBC1D}">
      <dsp:nvSpPr>
        <dsp:cNvPr id="0" name=""/>
        <dsp:cNvSpPr/>
      </dsp:nvSpPr>
      <dsp:spPr>
        <a:xfrm rot="1800000">
          <a:off x="5860392" y="1076427"/>
          <a:ext cx="407999" cy="5156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868591" y="1148954"/>
        <a:ext cx="285599" cy="309383"/>
      </dsp:txXfrm>
    </dsp:sp>
    <dsp:sp modelId="{21F0F111-AB2E-4922-8903-B536FA5D6084}">
      <dsp:nvSpPr>
        <dsp:cNvPr id="0" name=""/>
        <dsp:cNvSpPr/>
      </dsp:nvSpPr>
      <dsp:spPr>
        <a:xfrm>
          <a:off x="6305386" y="1150519"/>
          <a:ext cx="1527815" cy="15278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Process and Clean Data </a:t>
          </a:r>
          <a:endParaRPr lang="en-US" sz="1900" kern="1200" dirty="0"/>
        </a:p>
      </dsp:txBody>
      <dsp:txXfrm>
        <a:off x="6529129" y="1374262"/>
        <a:ext cx="1080329" cy="1080329"/>
      </dsp:txXfrm>
    </dsp:sp>
    <dsp:sp modelId="{69CF4FCB-9389-40B3-9D99-A6874F623014}">
      <dsp:nvSpPr>
        <dsp:cNvPr id="0" name=""/>
        <dsp:cNvSpPr/>
      </dsp:nvSpPr>
      <dsp:spPr>
        <a:xfrm rot="5400000">
          <a:off x="6865294" y="2793873"/>
          <a:ext cx="407999" cy="5156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926494" y="2835800"/>
        <a:ext cx="285599" cy="309383"/>
      </dsp:txXfrm>
    </dsp:sp>
    <dsp:sp modelId="{A27D81F6-E9C1-4808-BB28-D0F58FEB7F02}">
      <dsp:nvSpPr>
        <dsp:cNvPr id="0" name=""/>
        <dsp:cNvSpPr/>
      </dsp:nvSpPr>
      <dsp:spPr>
        <a:xfrm>
          <a:off x="6305386" y="3448145"/>
          <a:ext cx="1527815" cy="152781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Analyze Data </a:t>
          </a:r>
          <a:endParaRPr lang="en-US" sz="1900" kern="1200" dirty="0"/>
        </a:p>
      </dsp:txBody>
      <dsp:txXfrm>
        <a:off x="6529129" y="3671888"/>
        <a:ext cx="1080329" cy="1080329"/>
      </dsp:txXfrm>
    </dsp:sp>
    <dsp:sp modelId="{755B49A0-7123-4057-A743-93BF033B3B8C}">
      <dsp:nvSpPr>
        <dsp:cNvPr id="0" name=""/>
        <dsp:cNvSpPr/>
      </dsp:nvSpPr>
      <dsp:spPr>
        <a:xfrm rot="9000000">
          <a:off x="5880393" y="4522867"/>
          <a:ext cx="407999" cy="5156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994594" y="4595394"/>
        <a:ext cx="285599" cy="309383"/>
      </dsp:txXfrm>
    </dsp:sp>
    <dsp:sp modelId="{CC3351AE-CEA7-4D8B-A6B5-1DA8E2DCA817}">
      <dsp:nvSpPr>
        <dsp:cNvPr id="0" name=""/>
        <dsp:cNvSpPr/>
      </dsp:nvSpPr>
      <dsp:spPr>
        <a:xfrm>
          <a:off x="4315583" y="4596958"/>
          <a:ext cx="1527815" cy="152781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Interpret and Share</a:t>
          </a:r>
          <a:endParaRPr lang="en-US" sz="1900" kern="1200" dirty="0"/>
        </a:p>
      </dsp:txBody>
      <dsp:txXfrm>
        <a:off x="4539326" y="4820701"/>
        <a:ext cx="1080329" cy="1080329"/>
      </dsp:txXfrm>
    </dsp:sp>
    <dsp:sp modelId="{B3CB13ED-9572-439B-9466-A3ACB90B2807}">
      <dsp:nvSpPr>
        <dsp:cNvPr id="0" name=""/>
        <dsp:cNvSpPr/>
      </dsp:nvSpPr>
      <dsp:spPr>
        <a:xfrm rot="12600000">
          <a:off x="3890590" y="4534414"/>
          <a:ext cx="407999" cy="5156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004791" y="4668141"/>
        <a:ext cx="285599" cy="309383"/>
      </dsp:txXfrm>
    </dsp:sp>
    <dsp:sp modelId="{E9C8DD7E-DC49-4408-B5CD-AFC1B07EC5B8}">
      <dsp:nvSpPr>
        <dsp:cNvPr id="0" name=""/>
        <dsp:cNvSpPr/>
      </dsp:nvSpPr>
      <dsp:spPr>
        <a:xfrm>
          <a:off x="2325781" y="3448145"/>
          <a:ext cx="1527815" cy="152781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Store and Archive</a:t>
          </a:r>
          <a:endParaRPr lang="en-US" sz="1900" kern="1200" dirty="0"/>
        </a:p>
      </dsp:txBody>
      <dsp:txXfrm>
        <a:off x="2549524" y="3671888"/>
        <a:ext cx="1080329" cy="1080329"/>
      </dsp:txXfrm>
    </dsp:sp>
    <dsp:sp modelId="{244C4DDD-2D33-49A5-BCC9-3ADB7FB0D882}">
      <dsp:nvSpPr>
        <dsp:cNvPr id="0" name=""/>
        <dsp:cNvSpPr/>
      </dsp:nvSpPr>
      <dsp:spPr>
        <a:xfrm rot="16131002">
          <a:off x="2834076" y="2766386"/>
          <a:ext cx="463536" cy="51563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905002" y="2939029"/>
        <a:ext cx="324475" cy="309383"/>
      </dsp:txXfrm>
    </dsp:sp>
    <dsp:sp modelId="{4B7B8E96-1EBD-4DFB-845B-F4643BD23C34}">
      <dsp:nvSpPr>
        <dsp:cNvPr id="0" name=""/>
        <dsp:cNvSpPr/>
      </dsp:nvSpPr>
      <dsp:spPr>
        <a:xfrm>
          <a:off x="2277566" y="1046216"/>
          <a:ext cx="1527815" cy="1527815"/>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Disposal</a:t>
          </a:r>
          <a:endParaRPr lang="en-US" sz="1900" kern="1200" dirty="0"/>
        </a:p>
      </dsp:txBody>
      <dsp:txXfrm>
        <a:off x="2501309" y="1269959"/>
        <a:ext cx="1080329" cy="1080329"/>
      </dsp:txXfrm>
    </dsp:sp>
    <dsp:sp modelId="{E6E01048-719E-459B-BAF0-8231F5BDD549}">
      <dsp:nvSpPr>
        <dsp:cNvPr id="0" name=""/>
        <dsp:cNvSpPr/>
      </dsp:nvSpPr>
      <dsp:spPr>
        <a:xfrm rot="19971856">
          <a:off x="3848304" y="1035265"/>
          <a:ext cx="404006" cy="515637"/>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854974" y="1166032"/>
        <a:ext cx="282804" cy="309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2F2D1-18EF-4E3C-81D3-2237248DD832}">
      <dsp:nvSpPr>
        <dsp:cNvPr id="0" name=""/>
        <dsp:cNvSpPr/>
      </dsp:nvSpPr>
      <dsp:spPr>
        <a:xfrm>
          <a:off x="1559" y="1843934"/>
          <a:ext cx="1959109" cy="10138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t>Identify your questions</a:t>
          </a:r>
          <a:endParaRPr lang="en-US" sz="1800" kern="1200" dirty="0"/>
        </a:p>
      </dsp:txBody>
      <dsp:txXfrm>
        <a:off x="1559" y="1843934"/>
        <a:ext cx="1959109" cy="675888"/>
      </dsp:txXfrm>
    </dsp:sp>
    <dsp:sp modelId="{920B5C20-6EC4-4085-A061-54D9DEC08114}">
      <dsp:nvSpPr>
        <dsp:cNvPr id="0" name=""/>
        <dsp:cNvSpPr/>
      </dsp:nvSpPr>
      <dsp:spPr>
        <a:xfrm>
          <a:off x="402822" y="2519822"/>
          <a:ext cx="1959109" cy="22963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Guiding questions help focus and inform the type of analysis you select </a:t>
          </a:r>
          <a:endParaRPr lang="en-US" sz="1800" kern="1200" dirty="0" smtClean="0"/>
        </a:p>
      </dsp:txBody>
      <dsp:txXfrm>
        <a:off x="460202" y="2577202"/>
        <a:ext cx="1844349" cy="2181590"/>
      </dsp:txXfrm>
    </dsp:sp>
    <dsp:sp modelId="{3E382258-10C0-4C9F-95A4-7328EA3F2DE7}">
      <dsp:nvSpPr>
        <dsp:cNvPr id="0" name=""/>
        <dsp:cNvSpPr/>
      </dsp:nvSpPr>
      <dsp:spPr>
        <a:xfrm>
          <a:off x="2257662" y="1937997"/>
          <a:ext cx="629627" cy="4877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57662" y="2035549"/>
        <a:ext cx="483299" cy="292657"/>
      </dsp:txXfrm>
    </dsp:sp>
    <dsp:sp modelId="{2D719DF7-5EE2-49CC-BB4D-B14C8713A1C8}">
      <dsp:nvSpPr>
        <dsp:cNvPr id="0" name=""/>
        <dsp:cNvSpPr/>
      </dsp:nvSpPr>
      <dsp:spPr>
        <a:xfrm>
          <a:off x="3148643" y="1843934"/>
          <a:ext cx="1959109" cy="10138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smtClean="0"/>
            <a:t>Process and Clean</a:t>
          </a:r>
          <a:endParaRPr lang="en-US" sz="1800" b="1" kern="1200" dirty="0" smtClean="0"/>
        </a:p>
      </dsp:txBody>
      <dsp:txXfrm>
        <a:off x="3148643" y="1843934"/>
        <a:ext cx="1959109" cy="675888"/>
      </dsp:txXfrm>
    </dsp:sp>
    <dsp:sp modelId="{A7422CC6-16D5-4E03-B318-1B43D554385D}">
      <dsp:nvSpPr>
        <dsp:cNvPr id="0" name=""/>
        <dsp:cNvSpPr/>
      </dsp:nvSpPr>
      <dsp:spPr>
        <a:xfrm>
          <a:off x="3549907" y="2519822"/>
          <a:ext cx="1959109" cy="22963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Organizing your data and taking steps to identify and address inaccurate or incomplete information</a:t>
          </a:r>
          <a:endParaRPr lang="en-US" sz="1800" kern="1200" dirty="0" smtClean="0"/>
        </a:p>
      </dsp:txBody>
      <dsp:txXfrm>
        <a:off x="3607287" y="2577202"/>
        <a:ext cx="1844349" cy="2181590"/>
      </dsp:txXfrm>
    </dsp:sp>
    <dsp:sp modelId="{3317EDBE-9027-4DF6-B238-83A3366D9393}">
      <dsp:nvSpPr>
        <dsp:cNvPr id="0" name=""/>
        <dsp:cNvSpPr/>
      </dsp:nvSpPr>
      <dsp:spPr>
        <a:xfrm>
          <a:off x="5404746" y="1937997"/>
          <a:ext cx="629627" cy="4877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04746" y="2035549"/>
        <a:ext cx="483299" cy="292657"/>
      </dsp:txXfrm>
    </dsp:sp>
    <dsp:sp modelId="{E1ED6C38-C10F-49C1-965F-1EA619E89FB2}">
      <dsp:nvSpPr>
        <dsp:cNvPr id="0" name=""/>
        <dsp:cNvSpPr/>
      </dsp:nvSpPr>
      <dsp:spPr>
        <a:xfrm>
          <a:off x="6295728" y="1843934"/>
          <a:ext cx="1959109" cy="10138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smtClean="0"/>
            <a:t>Recode</a:t>
          </a:r>
          <a:endParaRPr lang="en-US" sz="1800" b="1" kern="1200" dirty="0" smtClean="0"/>
        </a:p>
      </dsp:txBody>
      <dsp:txXfrm>
        <a:off x="6295728" y="1843934"/>
        <a:ext cx="1959109" cy="675888"/>
      </dsp:txXfrm>
    </dsp:sp>
    <dsp:sp modelId="{37BE4565-49A0-401D-AE5E-D9CB0B64DAA0}">
      <dsp:nvSpPr>
        <dsp:cNvPr id="0" name=""/>
        <dsp:cNvSpPr/>
      </dsp:nvSpPr>
      <dsp:spPr>
        <a:xfrm>
          <a:off x="6696991" y="2519822"/>
          <a:ext cx="1959109" cy="22963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Substituting values in your dataset with new values to make them more useful for your analysis. </a:t>
          </a:r>
          <a:endParaRPr lang="en-US" sz="1800" kern="1200" dirty="0" smtClean="0"/>
        </a:p>
      </dsp:txBody>
      <dsp:txXfrm>
        <a:off x="6754371" y="2577202"/>
        <a:ext cx="1844349" cy="2181590"/>
      </dsp:txXfrm>
    </dsp:sp>
    <dsp:sp modelId="{FDBF2EB3-8BDB-4383-B7D9-5C65D8D97E55}">
      <dsp:nvSpPr>
        <dsp:cNvPr id="0" name=""/>
        <dsp:cNvSpPr/>
      </dsp:nvSpPr>
      <dsp:spPr>
        <a:xfrm>
          <a:off x="8551831" y="1937997"/>
          <a:ext cx="629627" cy="4877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551831" y="2035549"/>
        <a:ext cx="483299" cy="292657"/>
      </dsp:txXfrm>
    </dsp:sp>
    <dsp:sp modelId="{4A42A63C-8787-4C10-8835-9281E210C8A0}">
      <dsp:nvSpPr>
        <dsp:cNvPr id="0" name=""/>
        <dsp:cNvSpPr/>
      </dsp:nvSpPr>
      <dsp:spPr>
        <a:xfrm>
          <a:off x="9442813" y="1843934"/>
          <a:ext cx="1959109" cy="101383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smtClean="0"/>
            <a:t>Analyze</a:t>
          </a:r>
          <a:endParaRPr lang="en-US" sz="1800" b="1" kern="1200" dirty="0" smtClean="0"/>
        </a:p>
      </dsp:txBody>
      <dsp:txXfrm>
        <a:off x="9442813" y="1843934"/>
        <a:ext cx="1959109" cy="675888"/>
      </dsp:txXfrm>
    </dsp:sp>
    <dsp:sp modelId="{BDAB11D7-CAAE-4973-BE12-B16F55E66522}">
      <dsp:nvSpPr>
        <dsp:cNvPr id="0" name=""/>
        <dsp:cNvSpPr/>
      </dsp:nvSpPr>
      <dsp:spPr>
        <a:xfrm>
          <a:off x="9844076" y="2519822"/>
          <a:ext cx="1959109" cy="22963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Using calculations and/or visualization to prepare and transform data for interpretation </a:t>
          </a:r>
          <a:endParaRPr lang="en-US" sz="1800" kern="1200" dirty="0" smtClean="0"/>
        </a:p>
      </dsp:txBody>
      <dsp:txXfrm>
        <a:off x="9901456" y="2577202"/>
        <a:ext cx="1844349" cy="2181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6AF5C-5115-4118-AA82-DEC592F82B93}">
      <dsp:nvSpPr>
        <dsp:cNvPr id="0" name=""/>
        <dsp:cNvSpPr/>
      </dsp:nvSpPr>
      <dsp:spPr>
        <a:xfrm>
          <a:off x="572711" y="555506"/>
          <a:ext cx="4918439" cy="15370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1070" tIns="171450" rIns="171450" bIns="171450" numCol="1" spcCol="1270" anchor="ctr" anchorCtr="0">
          <a:noAutofit/>
        </a:bodyPr>
        <a:lstStyle/>
        <a:p>
          <a:pPr lvl="0" algn="l" defTabSz="2000250">
            <a:lnSpc>
              <a:spcPct val="90000"/>
            </a:lnSpc>
            <a:spcBef>
              <a:spcPct val="0"/>
            </a:spcBef>
            <a:spcAft>
              <a:spcPct val="35000"/>
            </a:spcAft>
          </a:pPr>
          <a:r>
            <a:rPr lang="en-US" sz="4500" kern="1200" dirty="0"/>
            <a:t>  </a:t>
          </a:r>
          <a:r>
            <a:rPr lang="en-US" sz="4000" kern="1200" dirty="0"/>
            <a:t>Spreadsheets</a:t>
          </a:r>
        </a:p>
      </dsp:txBody>
      <dsp:txXfrm>
        <a:off x="572711" y="555506"/>
        <a:ext cx="4918439" cy="1537012"/>
      </dsp:txXfrm>
    </dsp:sp>
    <dsp:sp modelId="{0FF25CD2-54D4-4EF2-8A95-C454E83D43A9}">
      <dsp:nvSpPr>
        <dsp:cNvPr id="0" name=""/>
        <dsp:cNvSpPr/>
      </dsp:nvSpPr>
      <dsp:spPr>
        <a:xfrm>
          <a:off x="940" y="333493"/>
          <a:ext cx="1809581" cy="161386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FB51C9-3520-42AF-80C0-FF73F36EEBF5}">
      <dsp:nvSpPr>
        <dsp:cNvPr id="0" name=""/>
        <dsp:cNvSpPr/>
      </dsp:nvSpPr>
      <dsp:spPr>
        <a:xfrm>
          <a:off x="6649166" y="444500"/>
          <a:ext cx="4918439" cy="15370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1070" tIns="171450" rIns="171450" bIns="171450" numCol="1" spcCol="1270" anchor="ctr" anchorCtr="0">
          <a:noAutofit/>
        </a:bodyPr>
        <a:lstStyle/>
        <a:p>
          <a:pPr lvl="0" algn="l" defTabSz="2000250">
            <a:lnSpc>
              <a:spcPct val="90000"/>
            </a:lnSpc>
            <a:spcBef>
              <a:spcPct val="0"/>
            </a:spcBef>
            <a:spcAft>
              <a:spcPct val="35000"/>
            </a:spcAft>
          </a:pPr>
          <a:r>
            <a:rPr lang="en-US" sz="4500" kern="1200" dirty="0"/>
            <a:t>    </a:t>
          </a:r>
          <a:r>
            <a:rPr lang="en-US" sz="3600" kern="1200" dirty="0"/>
            <a:t>Google Forms </a:t>
          </a:r>
        </a:p>
      </dsp:txBody>
      <dsp:txXfrm>
        <a:off x="6649166" y="444500"/>
        <a:ext cx="4918439" cy="1537012"/>
      </dsp:txXfrm>
    </dsp:sp>
    <dsp:sp modelId="{2EF6E8EC-D208-45E2-868F-C685F10B9063}">
      <dsp:nvSpPr>
        <dsp:cNvPr id="0" name=""/>
        <dsp:cNvSpPr/>
      </dsp:nvSpPr>
      <dsp:spPr>
        <a:xfrm>
          <a:off x="5683859" y="456691"/>
          <a:ext cx="2596651" cy="1145455"/>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80CCBD-2E17-41A1-B798-4B7FAB506AC4}">
      <dsp:nvSpPr>
        <dsp:cNvPr id="0" name=""/>
        <dsp:cNvSpPr/>
      </dsp:nvSpPr>
      <dsp:spPr>
        <a:xfrm>
          <a:off x="903452" y="2602868"/>
          <a:ext cx="4920111" cy="15370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107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Survey Monkey </a:t>
          </a:r>
          <a:r>
            <a:rPr lang="en-US" sz="2800" kern="1200" dirty="0"/>
            <a:t>and                </a:t>
          </a:r>
          <a:r>
            <a:rPr lang="en-US" sz="2800" kern="1200" dirty="0" smtClean="0"/>
            <a:t> </a:t>
          </a:r>
          <a:r>
            <a:rPr lang="en-US" sz="2800" kern="1200" dirty="0"/>
            <a:t>similar programs </a:t>
          </a:r>
        </a:p>
      </dsp:txBody>
      <dsp:txXfrm>
        <a:off x="903452" y="2602868"/>
        <a:ext cx="4920111" cy="1537012"/>
      </dsp:txXfrm>
    </dsp:sp>
    <dsp:sp modelId="{990876AD-2DF3-416A-8575-C3CCBCB0F9CE}">
      <dsp:nvSpPr>
        <dsp:cNvPr id="0" name=""/>
        <dsp:cNvSpPr/>
      </dsp:nvSpPr>
      <dsp:spPr>
        <a:xfrm>
          <a:off x="0" y="2566409"/>
          <a:ext cx="1944661" cy="1543127"/>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55608-8AA4-4FE2-A468-8ED4F6251EAC}">
      <dsp:nvSpPr>
        <dsp:cNvPr id="0" name=""/>
        <dsp:cNvSpPr/>
      </dsp:nvSpPr>
      <dsp:spPr>
        <a:xfrm>
          <a:off x="6595933" y="2705681"/>
          <a:ext cx="4749884" cy="15370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1070" tIns="247650" rIns="247650" bIns="247650" numCol="1" spcCol="1270" anchor="ctr" anchorCtr="0">
          <a:noAutofit/>
        </a:bodyPr>
        <a:lstStyle/>
        <a:p>
          <a:pPr lvl="0" algn="l" defTabSz="2889250">
            <a:lnSpc>
              <a:spcPct val="90000"/>
            </a:lnSpc>
            <a:spcBef>
              <a:spcPct val="0"/>
            </a:spcBef>
            <a:spcAft>
              <a:spcPct val="35000"/>
            </a:spcAft>
          </a:pPr>
          <a:r>
            <a:rPr lang="en-US" sz="6500" kern="1200" dirty="0"/>
            <a:t>  </a:t>
          </a:r>
          <a:r>
            <a:rPr lang="en-US" sz="4800" kern="1200" dirty="0" smtClean="0"/>
            <a:t>Paper</a:t>
          </a:r>
          <a:endParaRPr lang="en-US" sz="4800" kern="1200" dirty="0"/>
        </a:p>
      </dsp:txBody>
      <dsp:txXfrm>
        <a:off x="6595933" y="2705681"/>
        <a:ext cx="4749884" cy="1537012"/>
      </dsp:txXfrm>
    </dsp:sp>
    <dsp:sp modelId="{5B36DA57-9C4D-4C66-9AD0-DAB5DB7D4CF6}">
      <dsp:nvSpPr>
        <dsp:cNvPr id="0" name=""/>
        <dsp:cNvSpPr/>
      </dsp:nvSpPr>
      <dsp:spPr>
        <a:xfrm>
          <a:off x="6198880" y="2538259"/>
          <a:ext cx="1681300" cy="1594658"/>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65A43D1-4275-4D52-B5D0-3D296EA63A62}"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FD1537-342C-48D1-8460-E4A2A1CAB1D5}" type="slidenum">
              <a:rPr lang="en-US" smtClean="0"/>
              <a:t>‹#›</a:t>
            </a:fld>
            <a:endParaRPr lang="en-US"/>
          </a:p>
        </p:txBody>
      </p:sp>
    </p:spTree>
    <p:extLst>
      <p:ext uri="{BB962C8B-B14F-4D97-AF65-F5344CB8AC3E}">
        <p14:creationId xmlns:p14="http://schemas.microsoft.com/office/powerpoint/2010/main" val="152246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5621"/>
          </a:xfrm>
          <a:prstGeom prst="rect">
            <a:avLst/>
          </a:prstGeom>
        </p:spPr>
        <p:txBody>
          <a:bodyPr vert="horz" lIns="91440" tIns="45720" rIns="91440" bIns="45720" rtlCol="0"/>
          <a:lstStyle>
            <a:lvl1pPr algn="r">
              <a:defRPr sz="1200"/>
            </a:lvl1pPr>
          </a:lstStyle>
          <a:p>
            <a:fld id="{29018106-1E9B-459A-9D2F-0472014A9475}" type="datetimeFigureOut">
              <a:rPr lang="en-US" smtClean="0"/>
              <a:t>11/7/2019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792"/>
            <a:ext cx="5607050" cy="36609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780"/>
            <a:ext cx="3038475" cy="4656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30780"/>
            <a:ext cx="3038475" cy="465620"/>
          </a:xfrm>
          <a:prstGeom prst="rect">
            <a:avLst/>
          </a:prstGeom>
        </p:spPr>
        <p:txBody>
          <a:bodyPr vert="horz" lIns="91440" tIns="45720" rIns="91440" bIns="45720" rtlCol="0" anchor="b"/>
          <a:lstStyle>
            <a:lvl1pPr algn="r">
              <a:defRPr sz="1200"/>
            </a:lvl1pPr>
          </a:lstStyle>
          <a:p>
            <a:fld id="{3ED38F12-DBA3-4D4B-8343-BA2776CD2E72}" type="slidenum">
              <a:rPr lang="en-US" smtClean="0"/>
              <a:t>‹#›</a:t>
            </a:fld>
            <a:endParaRPr lang="en-US"/>
          </a:p>
        </p:txBody>
      </p:sp>
    </p:spTree>
    <p:extLst>
      <p:ext uri="{BB962C8B-B14F-4D97-AF65-F5344CB8AC3E}">
        <p14:creationId xmlns:p14="http://schemas.microsoft.com/office/powerpoint/2010/main" val="151987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1</a:t>
            </a:fld>
            <a:endParaRPr lang="en-US"/>
          </a:p>
        </p:txBody>
      </p:sp>
    </p:spTree>
    <p:extLst>
      <p:ext uri="{BB962C8B-B14F-4D97-AF65-F5344CB8AC3E}">
        <p14:creationId xmlns:p14="http://schemas.microsoft.com/office/powerpoint/2010/main" val="131892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filled in</a:t>
            </a:r>
            <a:r>
              <a:rPr lang="en-US" baseline="0" dirty="0"/>
              <a:t> this survey by having a few colleagues randomly fill it out to give us some data to use as an example. This is what it looks like from “the back end,” what I can see when I’m signed into Google Forms. Let’s go there now. </a:t>
            </a:r>
          </a:p>
          <a:p>
            <a:endParaRPr lang="en-US" baseline="0" dirty="0"/>
          </a:p>
          <a:p>
            <a:r>
              <a:rPr lang="en-US" b="1" baseline="0" dirty="0"/>
              <a:t>Exit </a:t>
            </a:r>
            <a:r>
              <a:rPr lang="en-US" b="1" baseline="0" dirty="0" err="1"/>
              <a:t>powerpoint</a:t>
            </a:r>
            <a:r>
              <a:rPr lang="en-US" b="1" baseline="0" dirty="0"/>
              <a:t> – go to previously set up Google Forms page</a:t>
            </a:r>
            <a:endParaRPr lang="en-US" b="0" baseline="0" dirty="0"/>
          </a:p>
          <a:p>
            <a:pPr marL="174708" indent="-174708">
              <a:buFont typeface="Arial" panose="020B0604020202020204" pitchFamily="34" charset="0"/>
              <a:buChar char="•"/>
            </a:pPr>
            <a:r>
              <a:rPr lang="en-US" b="0" baseline="0" dirty="0"/>
              <a:t>Scroll through results </a:t>
            </a:r>
          </a:p>
          <a:p>
            <a:pPr marL="174708" indent="-174708">
              <a:buFont typeface="Arial" panose="020B0604020202020204" pitchFamily="34" charset="0"/>
              <a:buChar char="•"/>
            </a:pPr>
            <a:r>
              <a:rPr lang="en-US" b="0" baseline="0" dirty="0"/>
              <a:t>Give examples of how you could use them to provide data for performance measures: example, % of students who agree or strongly agree that they can talk to a teacher one on one (yes + YES!) </a:t>
            </a:r>
          </a:p>
          <a:p>
            <a:pPr marL="174708" indent="-174708">
              <a:buFont typeface="Arial" panose="020B0604020202020204" pitchFamily="34" charset="0"/>
              <a:buChar char="•"/>
            </a:pPr>
            <a:r>
              <a:rPr lang="en-US" b="0" baseline="0" dirty="0"/>
              <a:t>Specifically, what are the: </a:t>
            </a:r>
            <a:r>
              <a:rPr lang="en-US" b="1" baseline="0" dirty="0"/>
              <a:t>NUMERATORS, DENOMINATORS, AND PERCENTS </a:t>
            </a:r>
          </a:p>
          <a:p>
            <a:endParaRPr lang="en-US" b="1"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09C50-524D-430F-9192-87B43514C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25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However</a:t>
            </a:r>
            <a:r>
              <a:rPr lang="en-US" b="0" baseline="0" dirty="0"/>
              <a:t>, if you don’t get what you want within your survey program, you can download your responses as a spreadsheet. In Google Forms, you can choose to open your results in Google Sheets or download it into Excel. Both of these programs are very similar in how you can use them to analyze spreadsheets. I’ll be sharing this in the google drive folder after the webinar so you can explore it later if you like. </a:t>
            </a:r>
          </a:p>
          <a:p>
            <a:endParaRPr lang="en-US" b="0" baseline="0" dirty="0"/>
          </a:p>
          <a:p>
            <a:r>
              <a:rPr lang="en-US" b="0" baseline="0" dirty="0"/>
              <a:t>We’ll look at that now. </a:t>
            </a:r>
          </a:p>
          <a:p>
            <a:r>
              <a:rPr lang="en-US" b="1" baseline="0" dirty="0"/>
              <a:t>Exit </a:t>
            </a:r>
            <a:r>
              <a:rPr lang="en-US" b="1" baseline="0" dirty="0" err="1"/>
              <a:t>powerpoint</a:t>
            </a:r>
            <a:r>
              <a:rPr lang="en-US" b="1" baseline="0" dirty="0"/>
              <a:t>. Walk through examples: </a:t>
            </a:r>
          </a:p>
          <a:p>
            <a:pPr marL="174708" indent="-174708">
              <a:buFont typeface="Arial" panose="020B0604020202020204" pitchFamily="34" charset="0"/>
              <a:buChar char="•"/>
            </a:pPr>
            <a:r>
              <a:rPr lang="en-US" b="0" baseline="0" dirty="0"/>
              <a:t>Why might you want to collapse something? Maybe you offered more groups than we’re asking you to report. Maybe you offered a variety of responses and want to boil them down into two groups. Demo how to recode things you want to group together (i.e. “often” &amp; “almost always”) using the sort function </a:t>
            </a:r>
          </a:p>
          <a:p>
            <a:pPr marL="174708" indent="-174708">
              <a:buFont typeface="Arial" panose="020B0604020202020204" pitchFamily="34" charset="0"/>
              <a:buChar char="•"/>
            </a:pPr>
            <a:r>
              <a:rPr lang="en-US" b="0" baseline="0" dirty="0"/>
              <a:t>How to use filter to get numerator, denominator, and percent – ex. Percent of multiple race students that can talk to a teacher one on one </a:t>
            </a:r>
          </a:p>
          <a:p>
            <a:pPr marL="174708" indent="-174708">
              <a:buFont typeface="Arial" panose="020B0604020202020204" pitchFamily="34" charset="0"/>
              <a:buChar char="•"/>
            </a:pPr>
            <a:r>
              <a:rPr lang="en-US" b="0" baseline="0" dirty="0"/>
              <a:t>How to calculate % of students who could talk one on one to a teacher (by hand based on summary; in spreadsheet) </a:t>
            </a:r>
          </a:p>
          <a:p>
            <a:endParaRPr lang="en-US" b="0" baseline="0" dirty="0"/>
          </a:p>
          <a:p>
            <a:r>
              <a:rPr lang="en-US" b="0" baseline="0" dirty="0"/>
              <a:t>What is another question we could ask? How might we answer it? Work through example together.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09C50-524D-430F-9192-87B43514C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6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crunched some numbers,</a:t>
            </a:r>
            <a:r>
              <a:rPr lang="en-US" baseline="0" dirty="0"/>
              <a:t> how would you use them to communicate? Here’s </a:t>
            </a:r>
            <a:r>
              <a:rPr lang="en-US" baseline="0" dirty="0" smtClean="0"/>
              <a:t>an example. What </a:t>
            </a:r>
            <a:r>
              <a:rPr lang="en-US" baseline="0" dirty="0"/>
              <a:t>kind of statements could you make from this? </a:t>
            </a:r>
          </a:p>
          <a:p>
            <a:endParaRPr lang="en-US" baseline="0" dirty="0"/>
          </a:p>
          <a:p>
            <a:r>
              <a:rPr lang="en-US" baseline="0" dirty="0"/>
              <a:t>Examples: </a:t>
            </a:r>
          </a:p>
          <a:p>
            <a:pPr marL="174708" indent="-174708">
              <a:buFont typeface="Arial" panose="020B0604020202020204" pitchFamily="34" charset="0"/>
              <a:buChar char="•"/>
            </a:pPr>
            <a:r>
              <a:rPr lang="en-US" baseline="0" dirty="0"/>
              <a:t>About a third of students did not cut any days in the past month! </a:t>
            </a:r>
          </a:p>
          <a:p>
            <a:pPr marL="174708" indent="-174708">
              <a:buFont typeface="Arial" panose="020B0604020202020204" pitchFamily="34" charset="0"/>
              <a:buChar char="•"/>
            </a:pPr>
            <a:r>
              <a:rPr lang="en-US" baseline="0" dirty="0"/>
              <a:t>80% of students cut two or fewer days in the past month. </a:t>
            </a:r>
          </a:p>
          <a:p>
            <a:pPr marL="174708" indent="-174708">
              <a:buFont typeface="Arial" panose="020B0604020202020204" pitchFamily="34" charset="0"/>
              <a:buChar char="•"/>
            </a:pPr>
            <a:r>
              <a:rPr lang="en-US" baseline="0" dirty="0"/>
              <a:t>20% of students cut three or more days in the past month.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09C50-524D-430F-9192-87B43514C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76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analyzed your data, it’s time to use it! </a:t>
            </a:r>
          </a:p>
          <a:p>
            <a:endParaRPr lang="en-US" baseline="0" dirty="0"/>
          </a:p>
          <a:p>
            <a:r>
              <a:rPr lang="en-US" baseline="0" dirty="0"/>
              <a:t>What are some questions you could ask of your data? </a:t>
            </a:r>
          </a:p>
          <a:p>
            <a:endParaRPr lang="en-US" baseline="0" dirty="0"/>
          </a:p>
          <a:p>
            <a:r>
              <a:rPr lang="en-US" baseline="0" dirty="0"/>
              <a:t>What are other ways that you could use it?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09C50-524D-430F-9192-87B43514C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273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use your</a:t>
            </a:r>
            <a:r>
              <a:rPr lang="en-US" baseline="0" dirty="0"/>
              <a:t> data to communicate – for example with staff, volunteers, donors, or potential funders, think about three elements. How can you combine a data point with stories, pictures, or other information to reach all three? </a:t>
            </a:r>
          </a:p>
          <a:p>
            <a:endParaRPr lang="en-US" baseline="0" dirty="0"/>
          </a:p>
          <a:p>
            <a:r>
              <a:rPr lang="en-US" baseline="0" dirty="0"/>
              <a:t>Does anyone have examples of how they have created or seen data used effectively to communicate?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09C50-524D-430F-9192-87B43514C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28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high level summary of considerations you might want to make when storing your data. You should also follow or consult with your IT standards and policies. These will vary based on the type of data you are working with. Some data like education and certain health data have their own standards that should be followed.  Some partnerships have data sharing agreements, and may have policies about the storage and transfer of data. Identifiable information should be stored and handled with additional precaution </a:t>
            </a:r>
          </a:p>
          <a:p>
            <a:endParaRPr lang="en-US" baseline="0" dirty="0" smtClean="0"/>
          </a:p>
          <a:p>
            <a:r>
              <a:rPr lang="en-US" baseline="0" dirty="0" smtClean="0"/>
              <a:t>Identifying data is information like names, address, phone number, email address, </a:t>
            </a:r>
            <a:endParaRPr lang="en-US" dirty="0"/>
          </a:p>
        </p:txBody>
      </p:sp>
      <p:sp>
        <p:nvSpPr>
          <p:cNvPr id="4" name="Slide Number Placeholder 3"/>
          <p:cNvSpPr>
            <a:spLocks noGrp="1"/>
          </p:cNvSpPr>
          <p:nvPr>
            <p:ph type="sldNum" sz="quarter" idx="10"/>
          </p:nvPr>
        </p:nvSpPr>
        <p:spPr/>
        <p:txBody>
          <a:bodyPr/>
          <a:lstStyle/>
          <a:p>
            <a:fld id="{3ED38F12-DBA3-4D4B-8343-BA2776CD2E72}" type="slidenum">
              <a:rPr lang="en-US" smtClean="0"/>
              <a:t>15</a:t>
            </a:fld>
            <a:endParaRPr lang="en-US"/>
          </a:p>
        </p:txBody>
      </p:sp>
    </p:spTree>
    <p:extLst>
      <p:ext uri="{BB962C8B-B14F-4D97-AF65-F5344CB8AC3E}">
        <p14:creationId xmlns:p14="http://schemas.microsoft.com/office/powerpoint/2010/main" val="73234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Non-exhaustive</a:t>
            </a:r>
            <a:r>
              <a:rPr lang="en-US" baseline="0" dirty="0" smtClean="0"/>
              <a:t> list</a:t>
            </a:r>
            <a:endParaRPr lang="en-US" dirty="0"/>
          </a:p>
        </p:txBody>
      </p:sp>
      <p:sp>
        <p:nvSpPr>
          <p:cNvPr id="4" name="Slide Number Placeholder 3"/>
          <p:cNvSpPr>
            <a:spLocks noGrp="1"/>
          </p:cNvSpPr>
          <p:nvPr>
            <p:ph type="sldNum" sz="quarter" idx="10"/>
          </p:nvPr>
        </p:nvSpPr>
        <p:spPr/>
        <p:txBody>
          <a:bodyPr/>
          <a:lstStyle/>
          <a:p>
            <a:fld id="{3ED38F12-DBA3-4D4B-8343-BA2776CD2E72}" type="slidenum">
              <a:rPr lang="en-US" smtClean="0"/>
              <a:t>16</a:t>
            </a:fld>
            <a:endParaRPr lang="en-US"/>
          </a:p>
        </p:txBody>
      </p:sp>
    </p:spTree>
    <p:extLst>
      <p:ext uri="{BB962C8B-B14F-4D97-AF65-F5344CB8AC3E}">
        <p14:creationId xmlns:p14="http://schemas.microsoft.com/office/powerpoint/2010/main" val="273553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09C50-524D-430F-9192-87B43514C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864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18</a:t>
            </a:fld>
            <a:endParaRPr lang="en-US"/>
          </a:p>
        </p:txBody>
      </p:sp>
    </p:spTree>
    <p:extLst>
      <p:ext uri="{BB962C8B-B14F-4D97-AF65-F5344CB8AC3E}">
        <p14:creationId xmlns:p14="http://schemas.microsoft.com/office/powerpoint/2010/main" val="131892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19</a:t>
            </a:fld>
            <a:endParaRPr lang="en-US"/>
          </a:p>
        </p:txBody>
      </p:sp>
    </p:spTree>
    <p:extLst>
      <p:ext uri="{BB962C8B-B14F-4D97-AF65-F5344CB8AC3E}">
        <p14:creationId xmlns:p14="http://schemas.microsoft.com/office/powerpoint/2010/main" val="428452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Acknowledge the expertise in the room and encourage people to share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Start </a:t>
            </a:r>
            <a:r>
              <a:rPr lang="en-US" dirty="0"/>
              <a:t>with introductions. Name, org, </a:t>
            </a:r>
            <a:r>
              <a:rPr lang="en-US" dirty="0" smtClean="0"/>
              <a:t>what</a:t>
            </a:r>
            <a:r>
              <a:rPr lang="en-US" baseline="0" dirty="0" smtClean="0"/>
              <a:t> brought them to the training that day </a:t>
            </a:r>
          </a:p>
          <a:p>
            <a:endParaRPr lang="en-US" dirty="0" smtClean="0"/>
          </a:p>
          <a:p>
            <a:r>
              <a:rPr lang="en-US" dirty="0" smtClean="0"/>
              <a:t>People</a:t>
            </a:r>
            <a:r>
              <a:rPr lang="en-US" baseline="0" dirty="0" smtClean="0"/>
              <a:t> welcome to ask you to questions, clarification</a:t>
            </a:r>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2</a:t>
            </a:fld>
            <a:endParaRPr lang="en-US"/>
          </a:p>
        </p:txBody>
      </p:sp>
    </p:spTree>
    <p:extLst>
      <p:ext uri="{BB962C8B-B14F-4D97-AF65-F5344CB8AC3E}">
        <p14:creationId xmlns:p14="http://schemas.microsoft.com/office/powerpoint/2010/main" val="136343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a:t>
            </a:r>
            <a:r>
              <a:rPr lang="en-US" baseline="0" dirty="0" smtClean="0"/>
              <a:t> information, and it can take many forms.  Although we often think of numbers as data (quantitative), there is so much rich information in stories, maps, images that are valuable.  Today’s training will focus on analyzing quantitative data, but using many types of data can be an effective way to help tell your story. </a:t>
            </a:r>
            <a:endParaRPr lang="en-US" dirty="0"/>
          </a:p>
        </p:txBody>
      </p:sp>
      <p:sp>
        <p:nvSpPr>
          <p:cNvPr id="4" name="Slide Number Placeholder 3"/>
          <p:cNvSpPr>
            <a:spLocks noGrp="1"/>
          </p:cNvSpPr>
          <p:nvPr>
            <p:ph type="sldNum" sz="quarter" idx="10"/>
          </p:nvPr>
        </p:nvSpPr>
        <p:spPr/>
        <p:txBody>
          <a:bodyPr/>
          <a:lstStyle/>
          <a:p>
            <a:fld id="{3ED38F12-DBA3-4D4B-8343-BA2776CD2E72}" type="slidenum">
              <a:rPr lang="en-US" smtClean="0"/>
              <a:t>3</a:t>
            </a:fld>
            <a:endParaRPr lang="en-US"/>
          </a:p>
        </p:txBody>
      </p:sp>
    </p:spTree>
    <p:extLst>
      <p:ext uri="{BB962C8B-B14F-4D97-AF65-F5344CB8AC3E}">
        <p14:creationId xmlns:p14="http://schemas.microsoft.com/office/powerpoint/2010/main" val="25477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38F12-DBA3-4D4B-8343-BA2776CD2E72}" type="slidenum">
              <a:rPr lang="en-US" smtClean="0"/>
              <a:t>4</a:t>
            </a:fld>
            <a:endParaRPr lang="en-US"/>
          </a:p>
        </p:txBody>
      </p:sp>
    </p:spTree>
    <p:extLst>
      <p:ext uri="{BB962C8B-B14F-4D97-AF65-F5344CB8AC3E}">
        <p14:creationId xmlns:p14="http://schemas.microsoft.com/office/powerpoint/2010/main" val="140322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working with and managing data is an ongoing, cyclical process with many steps to consider as you collect, analyze, use and manage your data </a:t>
            </a:r>
            <a:endParaRPr lang="en-US" dirty="0"/>
          </a:p>
        </p:txBody>
      </p:sp>
      <p:sp>
        <p:nvSpPr>
          <p:cNvPr id="4" name="Slide Number Placeholder 3"/>
          <p:cNvSpPr>
            <a:spLocks noGrp="1"/>
          </p:cNvSpPr>
          <p:nvPr>
            <p:ph type="sldNum" sz="quarter" idx="10"/>
          </p:nvPr>
        </p:nvSpPr>
        <p:spPr/>
        <p:txBody>
          <a:bodyPr/>
          <a:lstStyle/>
          <a:p>
            <a:fld id="{3ED38F12-DBA3-4D4B-8343-BA2776CD2E72}" type="slidenum">
              <a:rPr lang="en-US" smtClean="0"/>
              <a:t>5</a:t>
            </a:fld>
            <a:endParaRPr lang="en-US"/>
          </a:p>
        </p:txBody>
      </p:sp>
    </p:spTree>
    <p:extLst>
      <p:ext uri="{BB962C8B-B14F-4D97-AF65-F5344CB8AC3E}">
        <p14:creationId xmlns:p14="http://schemas.microsoft.com/office/powerpoint/2010/main" val="5291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helps</a:t>
            </a:r>
            <a:r>
              <a:rPr lang="en-US" baseline="0" dirty="0" smtClean="0"/>
              <a:t> you make meaning from your data </a:t>
            </a:r>
          </a:p>
          <a:p>
            <a:r>
              <a:rPr lang="en-US" dirty="0" smtClean="0"/>
              <a:t>Counts or Sums of numbers </a:t>
            </a:r>
          </a:p>
          <a:p>
            <a:r>
              <a:rPr lang="en-US" dirty="0" smtClean="0"/>
              <a:t>Percentages and ratios </a:t>
            </a:r>
          </a:p>
          <a:p>
            <a:r>
              <a:rPr lang="en-US" dirty="0" smtClean="0"/>
              <a:t>Trends: Changes over time  </a:t>
            </a:r>
          </a:p>
          <a:p>
            <a:r>
              <a:rPr lang="en-US" dirty="0" smtClean="0"/>
              <a:t>Descriptive Statistics: Average/Mean, Median, Mode, Range</a:t>
            </a:r>
          </a:p>
          <a:p>
            <a:r>
              <a:rPr lang="en-US" dirty="0" smtClean="0"/>
              <a:t>Inferential Statistics: </a:t>
            </a:r>
            <a:r>
              <a:rPr lang="en-US" sz="1200" b="0" i="0" kern="1200" dirty="0" smtClean="0">
                <a:solidFill>
                  <a:schemeClr val="tx1"/>
                </a:solidFill>
                <a:effectLst/>
                <a:latin typeface="+mn-lt"/>
                <a:ea typeface="+mn-ea"/>
                <a:cs typeface="+mn-cs"/>
              </a:rPr>
              <a:t>t-test, Analysis of Variance (ANOVA),</a:t>
            </a:r>
          </a:p>
          <a:p>
            <a:endParaRPr lang="en-US" b="1" dirty="0" smtClean="0"/>
          </a:p>
          <a:p>
            <a:r>
              <a:rPr lang="en-US" b="1" dirty="0" smtClean="0"/>
              <a:t>Performance measurement is generally defined as regular measurement of outcomes and results, </a:t>
            </a:r>
            <a:r>
              <a:rPr lang="en-US" dirty="0" smtClean="0"/>
              <a:t>which generates reliable data on the effectiveness and efficiency of programs.</a:t>
            </a:r>
          </a:p>
          <a:p>
            <a:endParaRPr lang="en-US" dirty="0" smtClean="0"/>
          </a:p>
          <a:p>
            <a:r>
              <a:rPr lang="en-US" dirty="0" smtClean="0"/>
              <a:t>Another consideration to keep in mind when analyzing your data is confirmation bias, which is the tendency to interpret new evidence through the lens of existing beliefs, rather than approaching new evidence at face value</a:t>
            </a:r>
          </a:p>
          <a:p>
            <a:endParaRPr lang="en-US" dirty="0"/>
          </a:p>
        </p:txBody>
      </p:sp>
      <p:sp>
        <p:nvSpPr>
          <p:cNvPr id="4" name="Slide Number Placeholder 3"/>
          <p:cNvSpPr>
            <a:spLocks noGrp="1"/>
          </p:cNvSpPr>
          <p:nvPr>
            <p:ph type="sldNum" sz="quarter" idx="10"/>
          </p:nvPr>
        </p:nvSpPr>
        <p:spPr/>
        <p:txBody>
          <a:bodyPr/>
          <a:lstStyle/>
          <a:p>
            <a:fld id="{3ED38F12-DBA3-4D4B-8343-BA2776CD2E72}" type="slidenum">
              <a:rPr lang="en-US" smtClean="0"/>
              <a:t>6</a:t>
            </a:fld>
            <a:endParaRPr lang="en-US"/>
          </a:p>
        </p:txBody>
      </p:sp>
    </p:spTree>
    <p:extLst>
      <p:ext uri="{BB962C8B-B14F-4D97-AF65-F5344CB8AC3E}">
        <p14:creationId xmlns:p14="http://schemas.microsoft.com/office/powerpoint/2010/main" val="199763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1200"/>
              </a:spcBef>
              <a:buNone/>
            </a:pPr>
            <a:r>
              <a:rPr lang="en-US" b="1" dirty="0" smtClean="0"/>
              <a:t>Plan for all parts of these </a:t>
            </a:r>
          </a:p>
          <a:p>
            <a:pPr marL="457200" lvl="1" indent="0">
              <a:spcBef>
                <a:spcPts val="1200"/>
              </a:spcBef>
              <a:buNone/>
            </a:pPr>
            <a:r>
              <a:rPr lang="en-US" b="1" dirty="0" smtClean="0"/>
              <a:t>Identify your question or purpose</a:t>
            </a:r>
          </a:p>
          <a:p>
            <a:pPr lvl="2">
              <a:spcBef>
                <a:spcPts val="1200"/>
              </a:spcBef>
            </a:pPr>
            <a:r>
              <a:rPr lang="en-US" dirty="0" smtClean="0"/>
              <a:t>Guiding questions help focus and inform the type of analysis you select </a:t>
            </a:r>
          </a:p>
          <a:p>
            <a:pPr marL="457200" lvl="1" indent="0">
              <a:spcBef>
                <a:spcPts val="1200"/>
              </a:spcBef>
              <a:buNone/>
            </a:pPr>
            <a:r>
              <a:rPr lang="en-US" b="1" dirty="0" smtClean="0"/>
              <a:t>Process and Clean</a:t>
            </a:r>
          </a:p>
          <a:p>
            <a:pPr lvl="2">
              <a:spcBef>
                <a:spcPts val="1200"/>
              </a:spcBef>
            </a:pPr>
            <a:r>
              <a:rPr lang="en-US" dirty="0" smtClean="0"/>
              <a:t>Organizing your data and taking steps to identifying and addressing inaccurate or incomplete information from your dataset:</a:t>
            </a:r>
            <a:r>
              <a:rPr lang="en-US" baseline="0" dirty="0" smtClean="0"/>
              <a:t> important for quality assurance </a:t>
            </a:r>
            <a:endParaRPr lang="en-US" dirty="0" smtClean="0"/>
          </a:p>
          <a:p>
            <a:pPr marL="457200" lvl="1" indent="0">
              <a:spcBef>
                <a:spcPts val="1200"/>
              </a:spcBef>
              <a:buNone/>
            </a:pPr>
            <a:r>
              <a:rPr lang="en-US" b="1" dirty="0" smtClean="0"/>
              <a:t>Recode</a:t>
            </a:r>
          </a:p>
          <a:p>
            <a:pPr lvl="2">
              <a:spcBef>
                <a:spcPts val="1200"/>
              </a:spcBef>
            </a:pPr>
            <a:r>
              <a:rPr lang="en-US" dirty="0" smtClean="0"/>
              <a:t>Substituting values in your dataset with new values to make them more useful for your analysis.  </a:t>
            </a:r>
          </a:p>
          <a:p>
            <a:pPr marL="457200" lvl="1" indent="0">
              <a:spcBef>
                <a:spcPts val="1200"/>
              </a:spcBef>
              <a:buNone/>
            </a:pPr>
            <a:r>
              <a:rPr lang="en-US" b="1" dirty="0" smtClean="0"/>
              <a:t>Analyze</a:t>
            </a:r>
          </a:p>
          <a:p>
            <a:pPr lvl="2">
              <a:spcBef>
                <a:spcPts val="1200"/>
              </a:spcBef>
            </a:pPr>
            <a:r>
              <a:rPr lang="en-US" dirty="0" smtClean="0"/>
              <a:t>Using calculations and/or visualization to prepare and transform data for interpretation </a:t>
            </a:r>
          </a:p>
          <a:p>
            <a:pPr lvl="2">
              <a:spcBef>
                <a:spcPts val="120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3ED38F12-DBA3-4D4B-8343-BA2776CD2E72}" type="slidenum">
              <a:rPr lang="en-US" smtClean="0"/>
              <a:t>7</a:t>
            </a:fld>
            <a:endParaRPr lang="en-US"/>
          </a:p>
        </p:txBody>
      </p:sp>
    </p:spTree>
    <p:extLst>
      <p:ext uri="{BB962C8B-B14F-4D97-AF65-F5344CB8AC3E}">
        <p14:creationId xmlns:p14="http://schemas.microsoft.com/office/powerpoint/2010/main" val="183717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common tools for managing your survey data. You may</a:t>
            </a:r>
            <a:r>
              <a:rPr lang="en-US" baseline="0" dirty="0"/>
              <a:t> use more than one! For example, you may use Google Forms to enter your responses, and then download your data as a spreadsheet. </a:t>
            </a:r>
            <a:endParaRPr lang="en-US" baseline="0" dirty="0" smtClean="0"/>
          </a:p>
          <a:p>
            <a:r>
              <a:rPr lang="en-US" baseline="0" dirty="0" smtClean="0"/>
              <a:t>Many tools out there, but we are going to go over using spreadsheet software as we were told that it was a common tool that is used among partners, and can be accessed for free or at low or no cost </a:t>
            </a:r>
            <a:endParaRPr lang="en-US" dirty="0"/>
          </a:p>
          <a:p>
            <a:endParaRPr lang="en-US" dirty="0"/>
          </a:p>
          <a:p>
            <a:r>
              <a:rPr lang="en-US" dirty="0"/>
              <a:t>One of the most basic and useful tools for managing and analyzing</a:t>
            </a:r>
            <a:r>
              <a:rPr lang="en-US" baseline="0" dirty="0"/>
              <a:t> your data is the SPREADSHEET. </a:t>
            </a:r>
            <a:r>
              <a:rPr lang="en-US" dirty="0"/>
              <a:t>If you don’t have Microsoft office, there are free options including Google Sheets, or OpenOffice. In a few minutes, we’ll look at some ways to analyze data in excel. </a:t>
            </a:r>
          </a:p>
          <a:p>
            <a:endParaRPr lang="en-US" dirty="0"/>
          </a:p>
          <a:p>
            <a:pPr defTabSz="931774">
              <a:defRPr/>
            </a:pPr>
            <a:r>
              <a:rPr lang="en-US" dirty="0"/>
              <a:t>If you did an online survey, it is likely already in a system like Google Forms or </a:t>
            </a:r>
            <a:r>
              <a:rPr lang="en-US" dirty="0" err="1"/>
              <a:t>SurveyMonkey</a:t>
            </a:r>
            <a:r>
              <a:rPr lang="en-US" dirty="0"/>
              <a:t>. If not, they may still be</a:t>
            </a:r>
            <a:r>
              <a:rPr lang="en-US" baseline="0" dirty="0"/>
              <a:t> useful to you. If you did your survey on paper, you will need to enter the data somewhere so that all of the responses are in one place and you can analyze them. </a:t>
            </a:r>
            <a:r>
              <a:rPr lang="en-US" dirty="0"/>
              <a:t>Unless</a:t>
            </a:r>
            <a:r>
              <a:rPr lang="en-US" baseline="0" dirty="0"/>
              <a:t> you have many hundreds of responses, this can be tedious but doesn’t take too long. </a:t>
            </a:r>
            <a:endParaRPr lang="en-US" dirty="0"/>
          </a:p>
          <a:p>
            <a:endParaRPr lang="en-US" dirty="0"/>
          </a:p>
          <a:p>
            <a:r>
              <a:rPr lang="en-US" dirty="0"/>
              <a:t>Using Google forms is free, you</a:t>
            </a:r>
            <a:r>
              <a:rPr lang="en-US" baseline="0" dirty="0"/>
              <a:t> just need to sign in with a Google account</a:t>
            </a:r>
            <a:r>
              <a:rPr lang="en-US" dirty="0"/>
              <a:t>. There</a:t>
            </a:r>
            <a:r>
              <a:rPr lang="en-US" baseline="0" dirty="0"/>
              <a:t> are fewer question options than some products you pay for, but the look is streamlined, and there are no limits to how many questions are in your survey or how many responses are entered. </a:t>
            </a:r>
            <a:endParaRPr lang="en-US" dirty="0"/>
          </a:p>
          <a:p>
            <a:endParaRPr lang="en-US" baseline="0" dirty="0"/>
          </a:p>
          <a:p>
            <a:r>
              <a:rPr lang="en-US" baseline="0" dirty="0" err="1"/>
              <a:t>SurveyMonkey</a:t>
            </a:r>
            <a:r>
              <a:rPr lang="en-US" baseline="0" dirty="0"/>
              <a:t> and other products like </a:t>
            </a:r>
            <a:r>
              <a:rPr lang="en-US" baseline="0" dirty="0" err="1"/>
              <a:t>Qualtrics</a:t>
            </a:r>
            <a:r>
              <a:rPr lang="en-US" baseline="0" dirty="0"/>
              <a:t> are also options. </a:t>
            </a:r>
            <a:r>
              <a:rPr lang="en-US" baseline="0" dirty="0" err="1"/>
              <a:t>SurveyMonkey</a:t>
            </a:r>
            <a:r>
              <a:rPr lang="en-US" baseline="0" dirty="0"/>
              <a:t> has a free version, but limits surveys to 10 questions and 100 responses, so consider whether that will meet your needs. If you have a paid account, you don’t have these limits, and there are other features like more question types, and the opportunity to filter or sort your responses. </a:t>
            </a:r>
          </a:p>
          <a:p>
            <a:endParaRPr lang="en-US" baseline="0" dirty="0"/>
          </a:p>
          <a:p>
            <a:r>
              <a:rPr lang="en-US" baseline="0" dirty="0"/>
              <a:t>If you have partners, it’s worth asking what they use, so you can integrate wherever possible. </a:t>
            </a:r>
          </a:p>
          <a:p>
            <a:r>
              <a:rPr lang="en-US" baseline="0" dirty="0"/>
              <a:t>If you’re collecting sensitive information, be sure it’s saved securely. </a:t>
            </a:r>
          </a:p>
          <a:p>
            <a:r>
              <a:rPr lang="en-US" baseline="0" dirty="0"/>
              <a:t>For those of you looking to start working with a data management system, there’s a decision support tool we will share the link to. </a:t>
            </a:r>
          </a:p>
          <a:p>
            <a:endParaRPr lang="en-US" baseline="0" dirty="0"/>
          </a:p>
          <a:p>
            <a:r>
              <a:rPr lang="en-US" b="1" baseline="0" dirty="0"/>
              <a:t>Question: </a:t>
            </a:r>
            <a:r>
              <a:rPr lang="en-US" b="0" baseline="0" dirty="0"/>
              <a:t>Have you had good or bad experiences using any of these tools? Are there additional tools you would recommend?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09C50-524D-430F-9192-87B43514C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2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using an example from Google </a:t>
            </a:r>
            <a:r>
              <a:rPr lang="en-US" dirty="0" smtClean="0"/>
              <a:t>Forms.</a:t>
            </a:r>
            <a:r>
              <a:rPr lang="en-US" baseline="0" dirty="0" smtClean="0"/>
              <a:t>  We made an example survey and put questions similar to what might be used to collect information about a program into </a:t>
            </a:r>
            <a:r>
              <a:rPr lang="en-US" baseline="0" dirty="0"/>
              <a:t>a Google Form and filled out some responses that we’ll be looking for today. You can see what that looks like here. </a:t>
            </a:r>
            <a:r>
              <a:rPr lang="en-US" baseline="0" dirty="0" smtClean="0"/>
              <a:t> </a:t>
            </a:r>
          </a:p>
          <a:p>
            <a:endParaRPr lang="en-US" baseline="0" dirty="0"/>
          </a:p>
          <a:p>
            <a:r>
              <a:rPr lang="en-US" baseline="0" dirty="0"/>
              <a:t>In many ways there’s no one right way to do all this – it depends on your data, the tools and other resources at your disposal, and your own preferences. What we’ll be looking at today is an EXAMPLE that I hope will be helpful. It’s not intended to tell you how you have to collect, manage, or analyze your data. </a:t>
            </a:r>
          </a:p>
          <a:p>
            <a:endParaRPr lang="en-US" baseline="0" dirty="0"/>
          </a:p>
          <a:p>
            <a:r>
              <a:rPr lang="en-US" i="1" baseline="0" dirty="0"/>
              <a:t>[Scroll through all of survey] </a:t>
            </a:r>
          </a:p>
          <a:p>
            <a:r>
              <a:rPr lang="en-US" i="1" baseline="0" dirty="0"/>
              <a:t>Reference: demographic spreadsheets available for questions &amp; minimum reporting</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09C50-524D-430F-9192-87B43514C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76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518671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4411560"/>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425945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itle Slide">
    <p:spTree>
      <p:nvGrpSpPr>
        <p:cNvPr id="1" name=""/>
        <p:cNvGrpSpPr/>
        <p:nvPr/>
      </p:nvGrpSpPr>
      <p:grpSpPr>
        <a:xfrm>
          <a:off x="0" y="0"/>
          <a:ext cx="0" cy="0"/>
          <a:chOff x="0" y="0"/>
          <a:chExt cx="0" cy="0"/>
        </a:xfrm>
      </p:grpSpPr>
      <p:sp>
        <p:nvSpPr>
          <p:cNvPr id="7" name="Rectangle 6"/>
          <p:cNvSpPr/>
          <p:nvPr userDrawn="1"/>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1" y="1122363"/>
            <a:ext cx="10515599" cy="2387600"/>
          </a:xfrm>
        </p:spPr>
        <p:txBody>
          <a:bodyPr anchor="b"/>
          <a:lstStyle>
            <a:lvl1pPr algn="ctr">
              <a:defRPr sz="6000">
                <a:solidFill>
                  <a:schemeClr val="bg1"/>
                </a:solidFill>
              </a:defRPr>
            </a:lvl1pPr>
          </a:lstStyle>
          <a:p>
            <a:r>
              <a:rPr lang="en-US" dirty="0"/>
              <a:t>Click to add your title</a:t>
            </a:r>
          </a:p>
        </p:txBody>
      </p:sp>
      <p:sp>
        <p:nvSpPr>
          <p:cNvPr id="3" name="Subtitle 2"/>
          <p:cNvSpPr>
            <a:spLocks noGrp="1"/>
          </p:cNvSpPr>
          <p:nvPr>
            <p:ph type="subTitle" idx="1" hasCustomPrompt="1"/>
          </p:nvPr>
        </p:nvSpPr>
        <p:spPr>
          <a:xfrm>
            <a:off x="2455816" y="5232401"/>
            <a:ext cx="8897983" cy="461962"/>
          </a:xfrm>
        </p:spPr>
        <p:txBody>
          <a:bodyPr/>
          <a:lstStyle>
            <a:lvl1pPr marL="0" indent="0" algn="r">
              <a:buNone/>
              <a:defRPr sz="2400">
                <a:latin typeface="Museo Slab 300"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subtitle</a:t>
            </a:r>
          </a:p>
          <a:p>
            <a:endParaRPr lang="en-US" dirty="0"/>
          </a:p>
        </p:txBody>
      </p:sp>
      <p:sp>
        <p:nvSpPr>
          <p:cNvPr id="8" name="Isosceles Triangle 7"/>
          <p:cNvSpPr/>
          <p:nvPr userDrawn="1"/>
        </p:nvSpPr>
        <p:spPr>
          <a:xfrm rot="10800000">
            <a:off x="9639898" y="4552732"/>
            <a:ext cx="948987" cy="44729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9"/>
          <p:cNvSpPr>
            <a:spLocks noGrp="1"/>
          </p:cNvSpPr>
          <p:nvPr>
            <p:ph type="body" sz="quarter" idx="10" hasCustomPrompt="1"/>
          </p:nvPr>
        </p:nvSpPr>
        <p:spPr>
          <a:xfrm>
            <a:off x="6764338" y="5875338"/>
            <a:ext cx="4589462" cy="373062"/>
          </a:xfrm>
        </p:spPr>
        <p:txBody>
          <a:bodyPr>
            <a:noAutofit/>
          </a:bodyPr>
          <a:lstStyle>
            <a:lvl1pPr marL="0" indent="0" algn="r">
              <a:buNone/>
              <a:defRPr sz="2400" baseline="0"/>
            </a:lvl1pPr>
          </a:lstStyle>
          <a:p>
            <a:pPr lvl="0"/>
            <a:r>
              <a:rPr lang="en-US" dirty="0"/>
              <a:t>Date | Time | Location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57" y="5232401"/>
            <a:ext cx="1667396" cy="1015999"/>
          </a:xfrm>
          <a:prstGeom prst="rect">
            <a:avLst/>
          </a:prstGeom>
        </p:spPr>
      </p:pic>
    </p:spTree>
    <p:extLst>
      <p:ext uri="{BB962C8B-B14F-4D97-AF65-F5344CB8AC3E}">
        <p14:creationId xmlns:p14="http://schemas.microsoft.com/office/powerpoint/2010/main" val="145930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Collage Title Slide">
    <p:spTree>
      <p:nvGrpSpPr>
        <p:cNvPr id="1" name=""/>
        <p:cNvGrpSpPr/>
        <p:nvPr/>
      </p:nvGrpSpPr>
      <p:grpSpPr>
        <a:xfrm>
          <a:off x="0" y="0"/>
          <a:ext cx="0" cy="0"/>
          <a:chOff x="0" y="0"/>
          <a:chExt cx="0" cy="0"/>
        </a:xfrm>
      </p:grpSpPr>
      <p:sp>
        <p:nvSpPr>
          <p:cNvPr id="4" name="Rectangle 3"/>
          <p:cNvSpPr/>
          <p:nvPr userDrawn="1"/>
        </p:nvSpPr>
        <p:spPr>
          <a:xfrm>
            <a:off x="4076700" y="6457405"/>
            <a:ext cx="8115300" cy="400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1" y="2286000"/>
            <a:ext cx="8115300" cy="2286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419099" y="2817018"/>
            <a:ext cx="7315202" cy="1223963"/>
          </a:xfrm>
        </p:spPr>
        <p:txBody>
          <a:bodyPr anchor="ctr">
            <a:normAutofit/>
          </a:bodyPr>
          <a:lstStyle>
            <a:lvl1pPr algn="ctr">
              <a:defRPr sz="4000">
                <a:solidFill>
                  <a:schemeClr val="bg1"/>
                </a:solidFill>
              </a:defRPr>
            </a:lvl1pPr>
          </a:lstStyle>
          <a:p>
            <a:r>
              <a:rPr lang="en-US" dirty="0"/>
              <a:t>Click to add your title</a:t>
            </a:r>
          </a:p>
        </p:txBody>
      </p:sp>
      <p:sp>
        <p:nvSpPr>
          <p:cNvPr id="10" name="Text Placeholder 9"/>
          <p:cNvSpPr>
            <a:spLocks noGrp="1"/>
          </p:cNvSpPr>
          <p:nvPr>
            <p:ph type="body" sz="quarter" idx="10" hasCustomPrompt="1"/>
          </p:nvPr>
        </p:nvSpPr>
        <p:spPr>
          <a:xfrm>
            <a:off x="5820570" y="6457404"/>
            <a:ext cx="4589462" cy="400595"/>
          </a:xfrm>
        </p:spPr>
        <p:txBody>
          <a:bodyPr anchor="ctr">
            <a:noAutofit/>
          </a:bodyPr>
          <a:lstStyle>
            <a:lvl1pPr marL="0" indent="0" algn="ctr">
              <a:buNone/>
              <a:defRPr sz="1800" baseline="0">
                <a:solidFill>
                  <a:schemeClr val="bg1"/>
                </a:solidFill>
              </a:defRPr>
            </a:lvl1pPr>
          </a:lstStyle>
          <a:p>
            <a:pPr lvl="0"/>
            <a:r>
              <a:rPr lang="en-US" dirty="0"/>
              <a:t>Date | Time | Location</a:t>
            </a:r>
          </a:p>
        </p:txBody>
      </p:sp>
    </p:spTree>
    <p:extLst>
      <p:ext uri="{BB962C8B-B14F-4D97-AF65-F5344CB8AC3E}">
        <p14:creationId xmlns:p14="http://schemas.microsoft.com/office/powerpoint/2010/main" val="64155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24394" y="2768691"/>
            <a:ext cx="3456214" cy="1325563"/>
          </a:xfrm>
        </p:spPr>
        <p:txBody>
          <a:bodyPr>
            <a:normAutofit/>
          </a:bodyPr>
          <a:lstStyle>
            <a:lvl1pPr algn="ctr">
              <a:defRPr sz="4000" baseline="0">
                <a:solidFill>
                  <a:schemeClr val="bg1"/>
                </a:solidFill>
              </a:defRPr>
            </a:lvl1pPr>
          </a:lstStyle>
          <a:p>
            <a:r>
              <a:rPr lang="en-US" dirty="0"/>
              <a:t>Click to add agenda</a:t>
            </a:r>
          </a:p>
        </p:txBody>
      </p:sp>
      <p:sp>
        <p:nvSpPr>
          <p:cNvPr id="3" name="Date Placeholder 2"/>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
        <p:nvSpPr>
          <p:cNvPr id="8" name="Isosceles Triangle 7"/>
          <p:cNvSpPr/>
          <p:nvPr userDrawn="1"/>
        </p:nvSpPr>
        <p:spPr>
          <a:xfrm rot="5400000">
            <a:off x="3889361" y="3243805"/>
            <a:ext cx="745067" cy="370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9"/>
          <p:cNvSpPr>
            <a:spLocks noGrp="1"/>
          </p:cNvSpPr>
          <p:nvPr>
            <p:ph type="body" sz="quarter" idx="13"/>
          </p:nvPr>
        </p:nvSpPr>
        <p:spPr>
          <a:xfrm>
            <a:off x="4694238" y="704850"/>
            <a:ext cx="6880225" cy="54959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605764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1" y="0"/>
            <a:ext cx="8115301" cy="3429000"/>
          </a:xfrm>
          <a:prstGeom prst="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8115300" y="0"/>
            <a:ext cx="4076700" cy="3429000"/>
          </a:xfrm>
          <a:prstGeom prst="rect">
            <a:avLst/>
          </a:prstGeom>
          <a:solidFill>
            <a:schemeClr val="accent1"/>
          </a:solidFill>
          <a:ln w="57150">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4062753" y="3429000"/>
            <a:ext cx="406931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16763" y="3429000"/>
            <a:ext cx="4079514"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8132062" y="3429000"/>
            <a:ext cx="4059938" cy="3429000"/>
          </a:xfrm>
          <a:prstGeom prst="rect">
            <a:avLst/>
          </a:prstGeom>
          <a:solidFill>
            <a:schemeClr val="accent6"/>
          </a:solidFill>
          <a:ln w="38100">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FFFFF"/>
              </a:solidFill>
            </a:endParaRPr>
          </a:p>
        </p:txBody>
      </p:sp>
      <p:sp>
        <p:nvSpPr>
          <p:cNvPr id="11" name="Isosceles Triangle 10"/>
          <p:cNvSpPr/>
          <p:nvPr userDrawn="1"/>
        </p:nvSpPr>
        <p:spPr>
          <a:xfrm rot="5400000">
            <a:off x="7937124" y="1603917"/>
            <a:ext cx="745067" cy="37039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615586" y="1051718"/>
            <a:ext cx="6998426" cy="1325563"/>
          </a:xfrm>
        </p:spPr>
        <p:txBody>
          <a:bodyPr/>
          <a:lstStyle>
            <a:lvl1pPr algn="ctr">
              <a:defRPr>
                <a:solidFill>
                  <a:schemeClr val="bg1"/>
                </a:solidFill>
              </a:defRPr>
            </a:lvl1pPr>
          </a:lstStyle>
          <a:p>
            <a:r>
              <a:rPr lang="en-US" dirty="0"/>
              <a:t>Add a short slide title</a:t>
            </a:r>
          </a:p>
        </p:txBody>
      </p:sp>
      <p:sp>
        <p:nvSpPr>
          <p:cNvPr id="13" name="Text Placeholder 12"/>
          <p:cNvSpPr>
            <a:spLocks noGrp="1"/>
          </p:cNvSpPr>
          <p:nvPr>
            <p:ph type="body" sz="quarter" idx="10" hasCustomPrompt="1"/>
          </p:nvPr>
        </p:nvSpPr>
        <p:spPr>
          <a:xfrm>
            <a:off x="8685656" y="704849"/>
            <a:ext cx="2952750" cy="2168525"/>
          </a:xfrm>
        </p:spPr>
        <p:txBody>
          <a:bodyPr anchor="ctr"/>
          <a:lstStyle>
            <a:lvl1pPr marL="0" indent="0" algn="ctr">
              <a:buNone/>
              <a:defRPr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main point</a:t>
            </a:r>
          </a:p>
          <a:p>
            <a:pPr lvl="0"/>
            <a:r>
              <a:rPr lang="en-US" dirty="0"/>
              <a:t>5  to 7 words</a:t>
            </a:r>
          </a:p>
        </p:txBody>
      </p:sp>
      <p:sp>
        <p:nvSpPr>
          <p:cNvPr id="15" name="Text Placeholder 12"/>
          <p:cNvSpPr>
            <a:spLocks noGrp="1"/>
          </p:cNvSpPr>
          <p:nvPr>
            <p:ph type="body" sz="quarter" idx="11" hasCustomPrompt="1"/>
          </p:nvPr>
        </p:nvSpPr>
        <p:spPr>
          <a:xfrm>
            <a:off x="546619" y="4059236"/>
            <a:ext cx="2952750" cy="2168525"/>
          </a:xfrm>
        </p:spPr>
        <p:txBody>
          <a:bodyPr anchor="ctr"/>
          <a:lstStyle>
            <a:lvl1pPr marL="0" indent="0" algn="ctr">
              <a:buNone/>
              <a:defRPr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Supporting point</a:t>
            </a:r>
          </a:p>
        </p:txBody>
      </p:sp>
      <p:sp>
        <p:nvSpPr>
          <p:cNvPr id="16" name="Text Placeholder 12"/>
          <p:cNvSpPr>
            <a:spLocks noGrp="1"/>
          </p:cNvSpPr>
          <p:nvPr>
            <p:ph type="body" sz="quarter" idx="12" hasCustomPrompt="1"/>
          </p:nvPr>
        </p:nvSpPr>
        <p:spPr>
          <a:xfrm>
            <a:off x="4625718" y="4059236"/>
            <a:ext cx="2952750" cy="2168525"/>
          </a:xfrm>
        </p:spPr>
        <p:txBody>
          <a:bodyPr anchor="ctr"/>
          <a:lstStyle>
            <a:lvl1pPr marL="0" indent="0" algn="ctr">
              <a:buNone/>
              <a:defRPr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Supporting point</a:t>
            </a:r>
          </a:p>
        </p:txBody>
      </p:sp>
      <p:sp>
        <p:nvSpPr>
          <p:cNvPr id="17" name="Text Placeholder 12"/>
          <p:cNvSpPr>
            <a:spLocks noGrp="1"/>
          </p:cNvSpPr>
          <p:nvPr>
            <p:ph type="body" sz="quarter" idx="13" hasCustomPrompt="1"/>
          </p:nvPr>
        </p:nvSpPr>
        <p:spPr>
          <a:xfrm>
            <a:off x="8685656" y="4059236"/>
            <a:ext cx="2952750" cy="2168525"/>
          </a:xfrm>
        </p:spPr>
        <p:txBody>
          <a:bodyPr anchor="ctr"/>
          <a:lstStyle>
            <a:lvl1pPr marL="0" indent="0" algn="ctr">
              <a:buNone/>
              <a:defRPr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Supporting point</a:t>
            </a:r>
          </a:p>
        </p:txBody>
      </p:sp>
    </p:spTree>
    <p:extLst>
      <p:ext uri="{BB962C8B-B14F-4D97-AF65-F5344CB8AC3E}">
        <p14:creationId xmlns:p14="http://schemas.microsoft.com/office/powerpoint/2010/main" val="49386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977" y="347707"/>
            <a:ext cx="10515600" cy="1325563"/>
          </a:xfrm>
        </p:spPr>
        <p:txBody>
          <a:bodyPr/>
          <a:lstStyle>
            <a:lvl1pPr>
              <a:defRPr/>
            </a:lvl1pPr>
          </a:lstStyle>
          <a:p>
            <a:r>
              <a:rPr lang="en-US" dirty="0"/>
              <a:t>Add your title</a:t>
            </a:r>
          </a:p>
        </p:txBody>
      </p:sp>
      <p:sp>
        <p:nvSpPr>
          <p:cNvPr id="6" name="Rectangle 5"/>
          <p:cNvSpPr/>
          <p:nvPr userDrawn="1"/>
        </p:nvSpPr>
        <p:spPr>
          <a:xfrm>
            <a:off x="0" y="1983186"/>
            <a:ext cx="3048000" cy="3474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FFFFFF"/>
              </a:solidFill>
            </a:endParaRPr>
          </a:p>
        </p:txBody>
      </p:sp>
      <p:sp>
        <p:nvSpPr>
          <p:cNvPr id="7" name="Rectangle 6"/>
          <p:cNvSpPr/>
          <p:nvPr userDrawn="1"/>
        </p:nvSpPr>
        <p:spPr>
          <a:xfrm>
            <a:off x="3048000" y="1983186"/>
            <a:ext cx="3057257" cy="3474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6096000" y="1983186"/>
            <a:ext cx="3040993" cy="3474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9136993" y="1983186"/>
            <a:ext cx="3055007" cy="3474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5400000">
            <a:off x="2937527" y="3685977"/>
            <a:ext cx="444439" cy="20948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Isosceles Triangle 10"/>
          <p:cNvSpPr/>
          <p:nvPr userDrawn="1"/>
        </p:nvSpPr>
        <p:spPr>
          <a:xfrm rot="5400000">
            <a:off x="5978520" y="3685977"/>
            <a:ext cx="444439" cy="2094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Isosceles Triangle 11"/>
          <p:cNvSpPr/>
          <p:nvPr userDrawn="1"/>
        </p:nvSpPr>
        <p:spPr>
          <a:xfrm rot="5400000">
            <a:off x="9026520" y="3685976"/>
            <a:ext cx="444439" cy="20948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Date Placeholder 12"/>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14" name="Footer Placeholder 13"/>
          <p:cNvSpPr>
            <a:spLocks noGrp="1"/>
          </p:cNvSpPr>
          <p:nvPr>
            <p:ph type="ftr" sz="quarter" idx="11"/>
          </p:nvPr>
        </p:nvSpPr>
        <p:spPr/>
        <p:txBody>
          <a:bodyPr/>
          <a:lstStyle/>
          <a:p>
            <a:endParaRPr lang="en-US">
              <a:solidFill>
                <a:srgbClr val="000000">
                  <a:tint val="75000"/>
                </a:srgbClr>
              </a:solidFill>
            </a:endParaRPr>
          </a:p>
        </p:txBody>
      </p:sp>
      <p:sp>
        <p:nvSpPr>
          <p:cNvPr id="15" name="Slide Number Placeholder 14"/>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
        <p:nvSpPr>
          <p:cNvPr id="4" name="Picture Placeholder 3"/>
          <p:cNvSpPr>
            <a:spLocks noGrp="1"/>
          </p:cNvSpPr>
          <p:nvPr>
            <p:ph type="pic" sz="quarter" idx="17"/>
          </p:nvPr>
        </p:nvSpPr>
        <p:spPr>
          <a:xfrm>
            <a:off x="381000" y="2286000"/>
            <a:ext cx="2286000" cy="2286000"/>
          </a:xfrm>
          <a:prstGeom prst="ellipse">
            <a:avLst/>
          </a:prstGeom>
        </p:spPr>
        <p:txBody>
          <a:bodyPr/>
          <a:lstStyle/>
          <a:p>
            <a:r>
              <a:rPr lang="en-US"/>
              <a:t>Click icon to add picture</a:t>
            </a:r>
          </a:p>
        </p:txBody>
      </p:sp>
      <p:sp>
        <p:nvSpPr>
          <p:cNvPr id="19" name="Picture Placeholder 3"/>
          <p:cNvSpPr>
            <a:spLocks noGrp="1"/>
          </p:cNvSpPr>
          <p:nvPr>
            <p:ph type="pic" sz="quarter" idx="18"/>
          </p:nvPr>
        </p:nvSpPr>
        <p:spPr>
          <a:xfrm>
            <a:off x="3437131" y="2286000"/>
            <a:ext cx="2286000" cy="2286000"/>
          </a:xfrm>
          <a:prstGeom prst="ellipse">
            <a:avLst/>
          </a:prstGeom>
        </p:spPr>
        <p:txBody>
          <a:bodyPr/>
          <a:lstStyle/>
          <a:p>
            <a:r>
              <a:rPr lang="en-US"/>
              <a:t>Click icon to add picture</a:t>
            </a:r>
          </a:p>
        </p:txBody>
      </p:sp>
      <p:sp>
        <p:nvSpPr>
          <p:cNvPr id="23" name="Picture Placeholder 3"/>
          <p:cNvSpPr>
            <a:spLocks noGrp="1"/>
          </p:cNvSpPr>
          <p:nvPr>
            <p:ph type="pic" sz="quarter" idx="19"/>
          </p:nvPr>
        </p:nvSpPr>
        <p:spPr>
          <a:xfrm>
            <a:off x="6468867" y="2286000"/>
            <a:ext cx="2286000" cy="2286000"/>
          </a:xfrm>
          <a:prstGeom prst="ellipse">
            <a:avLst/>
          </a:prstGeom>
        </p:spPr>
        <p:txBody>
          <a:bodyPr/>
          <a:lstStyle/>
          <a:p>
            <a:r>
              <a:rPr lang="en-US"/>
              <a:t>Click icon to add picture</a:t>
            </a:r>
          </a:p>
        </p:txBody>
      </p:sp>
      <p:sp>
        <p:nvSpPr>
          <p:cNvPr id="24" name="Picture Placeholder 3"/>
          <p:cNvSpPr>
            <a:spLocks noGrp="1"/>
          </p:cNvSpPr>
          <p:nvPr>
            <p:ph type="pic" sz="quarter" idx="20"/>
          </p:nvPr>
        </p:nvSpPr>
        <p:spPr>
          <a:xfrm>
            <a:off x="9521496" y="2286000"/>
            <a:ext cx="2286000" cy="2286000"/>
          </a:xfrm>
          <a:prstGeom prst="ellipse">
            <a:avLst/>
          </a:prstGeom>
        </p:spPr>
        <p:txBody>
          <a:bodyPr/>
          <a:lstStyle/>
          <a:p>
            <a:r>
              <a:rPr lang="en-US"/>
              <a:t>Click icon to add picture</a:t>
            </a:r>
          </a:p>
        </p:txBody>
      </p:sp>
      <p:sp>
        <p:nvSpPr>
          <p:cNvPr id="16" name="Content Placeholder 15"/>
          <p:cNvSpPr>
            <a:spLocks noGrp="1"/>
          </p:cNvSpPr>
          <p:nvPr>
            <p:ph sz="quarter" idx="21"/>
          </p:nvPr>
        </p:nvSpPr>
        <p:spPr>
          <a:xfrm>
            <a:off x="246063" y="4824453"/>
            <a:ext cx="2555875" cy="526480"/>
          </a:xfrm>
        </p:spPr>
        <p:txBody>
          <a:bodyPr>
            <a:noAutofit/>
          </a:bodyPr>
          <a:lstStyle>
            <a:lvl1pPr marL="0" indent="0" algn="ctr">
              <a:buNone/>
              <a:defRPr sz="2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Content Placeholder 15"/>
          <p:cNvSpPr>
            <a:spLocks noGrp="1"/>
          </p:cNvSpPr>
          <p:nvPr>
            <p:ph sz="quarter" idx="22"/>
          </p:nvPr>
        </p:nvSpPr>
        <p:spPr>
          <a:xfrm>
            <a:off x="3302195" y="4824453"/>
            <a:ext cx="2555875" cy="526480"/>
          </a:xfrm>
        </p:spPr>
        <p:txBody>
          <a:bodyPr>
            <a:noAutofit/>
          </a:bodyPr>
          <a:lstStyle>
            <a:lvl1pPr marL="0" indent="0" algn="ctr">
              <a:buNone/>
              <a:defRPr sz="2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Content Placeholder 15"/>
          <p:cNvSpPr>
            <a:spLocks noGrp="1"/>
          </p:cNvSpPr>
          <p:nvPr>
            <p:ph sz="quarter" idx="23"/>
          </p:nvPr>
        </p:nvSpPr>
        <p:spPr>
          <a:xfrm>
            <a:off x="6341559" y="4824452"/>
            <a:ext cx="2555875" cy="526481"/>
          </a:xfrm>
        </p:spPr>
        <p:txBody>
          <a:bodyPr>
            <a:noAutofit/>
          </a:bodyPr>
          <a:lstStyle>
            <a:lvl1pPr marL="0" indent="0" algn="ctr">
              <a:buNone/>
              <a:defRPr sz="2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Content Placeholder 15"/>
          <p:cNvSpPr>
            <a:spLocks noGrp="1"/>
          </p:cNvSpPr>
          <p:nvPr>
            <p:ph sz="quarter" idx="24"/>
          </p:nvPr>
        </p:nvSpPr>
        <p:spPr>
          <a:xfrm>
            <a:off x="9386559" y="4814439"/>
            <a:ext cx="2555875" cy="536494"/>
          </a:xfrm>
        </p:spPr>
        <p:txBody>
          <a:bodyPr>
            <a:noAutofit/>
          </a:bodyPr>
          <a:lstStyle>
            <a:lvl1pPr marL="0" indent="0" algn="ctr">
              <a:buNone/>
              <a:defRPr sz="2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767771050"/>
      </p:ext>
    </p:extLst>
  </p:cSld>
  <p:clrMapOvr>
    <a:masterClrMapping/>
  </p:clrMapOvr>
  <p:extLst mod="1">
    <p:ext uri="{DCECCB84-F9BA-43D5-87BE-67443E8EF086}">
      <p15:sldGuideLst xmlns:p15="http://schemas.microsoft.com/office/powerpoint/2012/main">
        <p15:guide id="1" pos="1920">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750" y="401921"/>
            <a:ext cx="10515600" cy="1325563"/>
          </a:xfrm>
        </p:spPr>
        <p:txBody>
          <a:bodyPr/>
          <a:lstStyle>
            <a:lvl1pPr>
              <a:defRPr baseline="0"/>
            </a:lvl1pPr>
          </a:lstStyle>
          <a:p>
            <a:r>
              <a:rPr lang="en-US" dirty="0"/>
              <a:t>Click to add your title</a:t>
            </a:r>
          </a:p>
        </p:txBody>
      </p:sp>
      <p:sp>
        <p:nvSpPr>
          <p:cNvPr id="3" name="Date Placeholder 2"/>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
        <p:nvSpPr>
          <p:cNvPr id="7" name="Text Placeholder 6"/>
          <p:cNvSpPr>
            <a:spLocks noGrp="1"/>
          </p:cNvSpPr>
          <p:nvPr>
            <p:ph type="body" sz="quarter" idx="13" hasCustomPrompt="1"/>
          </p:nvPr>
        </p:nvSpPr>
        <p:spPr>
          <a:xfrm>
            <a:off x="158932" y="2295703"/>
            <a:ext cx="3638006" cy="424732"/>
          </a:xfrm>
          <a:solidFill>
            <a:schemeClr val="accent1"/>
          </a:solidFill>
        </p:spPr>
        <p:txBody>
          <a:bodyPr anchor="ctr">
            <a:spAutoFit/>
          </a:bodyPr>
          <a:lstStyle>
            <a:lvl1pPr marL="0" indent="0" algn="ctr">
              <a:buNone/>
              <a:defRPr sz="24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a headline</a:t>
            </a:r>
          </a:p>
        </p:txBody>
      </p:sp>
      <p:sp>
        <p:nvSpPr>
          <p:cNvPr id="8" name="Text Placeholder 6"/>
          <p:cNvSpPr>
            <a:spLocks noGrp="1"/>
          </p:cNvSpPr>
          <p:nvPr>
            <p:ph type="body" sz="quarter" idx="14" hasCustomPrompt="1"/>
          </p:nvPr>
        </p:nvSpPr>
        <p:spPr>
          <a:xfrm>
            <a:off x="4276997" y="2295703"/>
            <a:ext cx="3638006" cy="424732"/>
          </a:xfrm>
          <a:solidFill>
            <a:schemeClr val="accent1"/>
          </a:solidFill>
        </p:spPr>
        <p:txBody>
          <a:bodyPr anchor="ctr">
            <a:spAutoFit/>
          </a:bodyPr>
          <a:lstStyle>
            <a:lvl1pPr marL="0" indent="0" algn="ctr">
              <a:buNone/>
              <a:defRPr sz="24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a headline</a:t>
            </a:r>
          </a:p>
        </p:txBody>
      </p:sp>
      <p:sp>
        <p:nvSpPr>
          <p:cNvPr id="9" name="Text Placeholder 6"/>
          <p:cNvSpPr>
            <a:spLocks noGrp="1"/>
          </p:cNvSpPr>
          <p:nvPr>
            <p:ph type="body" sz="quarter" idx="15" hasCustomPrompt="1"/>
          </p:nvPr>
        </p:nvSpPr>
        <p:spPr>
          <a:xfrm>
            <a:off x="8395062" y="2295703"/>
            <a:ext cx="3638006" cy="424732"/>
          </a:xfrm>
          <a:solidFill>
            <a:schemeClr val="accent1"/>
          </a:solidFill>
        </p:spPr>
        <p:txBody>
          <a:bodyPr anchor="ctr">
            <a:spAutoFit/>
          </a:bodyPr>
          <a:lstStyle>
            <a:lvl1pPr marL="0" indent="0" algn="ctr">
              <a:buNone/>
              <a:defRPr sz="24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a headline</a:t>
            </a:r>
          </a:p>
        </p:txBody>
      </p:sp>
      <p:sp>
        <p:nvSpPr>
          <p:cNvPr id="11" name="Text Placeholder 10"/>
          <p:cNvSpPr>
            <a:spLocks noGrp="1"/>
          </p:cNvSpPr>
          <p:nvPr>
            <p:ph type="body" sz="quarter" idx="16" hasCustomPrompt="1"/>
          </p:nvPr>
        </p:nvSpPr>
        <p:spPr>
          <a:xfrm>
            <a:off x="158750" y="2884696"/>
            <a:ext cx="3638550" cy="3051175"/>
          </a:xfrm>
        </p:spPr>
        <p:txBody>
          <a:bodyPr>
            <a:normAutofit/>
          </a:bodyPr>
          <a:lstStyle>
            <a:lvl1pPr marL="0" indent="0">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One or two sentences.</a:t>
            </a:r>
          </a:p>
        </p:txBody>
      </p:sp>
      <p:sp>
        <p:nvSpPr>
          <p:cNvPr id="12" name="Text Placeholder 10"/>
          <p:cNvSpPr>
            <a:spLocks noGrp="1"/>
          </p:cNvSpPr>
          <p:nvPr>
            <p:ph type="body" sz="quarter" idx="17" hasCustomPrompt="1"/>
          </p:nvPr>
        </p:nvSpPr>
        <p:spPr>
          <a:xfrm>
            <a:off x="4276453" y="2884696"/>
            <a:ext cx="3638550" cy="3051175"/>
          </a:xfrm>
        </p:spPr>
        <p:txBody>
          <a:bodyPr>
            <a:normAutofit/>
          </a:bodyPr>
          <a:lstStyle>
            <a:lvl1pPr marL="0" indent="0">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One or two sentences.</a:t>
            </a:r>
          </a:p>
        </p:txBody>
      </p:sp>
      <p:sp>
        <p:nvSpPr>
          <p:cNvPr id="13" name="Text Placeholder 10"/>
          <p:cNvSpPr>
            <a:spLocks noGrp="1"/>
          </p:cNvSpPr>
          <p:nvPr>
            <p:ph type="body" sz="quarter" idx="18" hasCustomPrompt="1"/>
          </p:nvPr>
        </p:nvSpPr>
        <p:spPr>
          <a:xfrm>
            <a:off x="8394790" y="2884696"/>
            <a:ext cx="3638550" cy="3051175"/>
          </a:xfrm>
        </p:spPr>
        <p:txBody>
          <a:bodyPr>
            <a:normAutofit/>
          </a:bodyPr>
          <a:lstStyle>
            <a:lvl1pPr marL="0" indent="0">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One or two sentences.</a:t>
            </a:r>
          </a:p>
        </p:txBody>
      </p:sp>
    </p:spTree>
    <p:extLst>
      <p:ext uri="{BB962C8B-B14F-4D97-AF65-F5344CB8AC3E}">
        <p14:creationId xmlns:p14="http://schemas.microsoft.com/office/powerpoint/2010/main" val="56466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1878" y="2766218"/>
            <a:ext cx="4563535" cy="1325563"/>
          </a:xfrm>
        </p:spPr>
        <p:txBody>
          <a:bodyPr>
            <a:normAutofit/>
          </a:bodyPr>
          <a:lstStyle>
            <a:lvl1pPr>
              <a:defRPr sz="4000"/>
            </a:lvl1pPr>
          </a:lstStyle>
          <a:p>
            <a:r>
              <a:rPr lang="en-US"/>
              <a:t>Click to edit Master title style</a:t>
            </a:r>
            <a:endParaRPr lang="en-US" dirty="0"/>
          </a:p>
        </p:txBody>
      </p:sp>
      <p:sp>
        <p:nvSpPr>
          <p:cNvPr id="10" name="Picture Placeholder 9"/>
          <p:cNvSpPr>
            <a:spLocks noGrp="1"/>
          </p:cNvSpPr>
          <p:nvPr>
            <p:ph type="pic" sz="quarter" idx="13"/>
          </p:nvPr>
        </p:nvSpPr>
        <p:spPr>
          <a:xfrm>
            <a:off x="6087291" y="0"/>
            <a:ext cx="6104709" cy="6858000"/>
          </a:xfrm>
        </p:spPr>
        <p:txBody>
          <a:bodyPr/>
          <a:lstStyle/>
          <a:p>
            <a:r>
              <a:rPr lang="en-US"/>
              <a:t>Click icon to add picture</a:t>
            </a:r>
          </a:p>
        </p:txBody>
      </p:sp>
    </p:spTree>
    <p:extLst>
      <p:ext uri="{BB962C8B-B14F-4D97-AF65-F5344CB8AC3E}">
        <p14:creationId xmlns:p14="http://schemas.microsoft.com/office/powerpoint/2010/main" val="37060934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66587" y="2766218"/>
            <a:ext cx="4563535" cy="1325563"/>
          </a:xfrm>
        </p:spPr>
        <p:txBody>
          <a:bodyPr>
            <a:normAutofit/>
          </a:bodyPr>
          <a:lstStyle>
            <a:lvl1pPr>
              <a:defRPr sz="4000"/>
            </a:lvl1pPr>
          </a:lstStyle>
          <a:p>
            <a:r>
              <a:rPr lang="en-US"/>
              <a:t>Click to edit Master title style</a:t>
            </a:r>
            <a:endParaRPr lang="en-US" dirty="0"/>
          </a:p>
        </p:txBody>
      </p:sp>
      <p:sp>
        <p:nvSpPr>
          <p:cNvPr id="10" name="Picture Placeholder 9"/>
          <p:cNvSpPr>
            <a:spLocks noGrp="1"/>
          </p:cNvSpPr>
          <p:nvPr>
            <p:ph type="pic" sz="quarter" idx="13"/>
          </p:nvPr>
        </p:nvSpPr>
        <p:spPr>
          <a:xfrm>
            <a:off x="0" y="0"/>
            <a:ext cx="6104709" cy="6858000"/>
          </a:xfrm>
        </p:spPr>
        <p:txBody>
          <a:bodyPr/>
          <a:lstStyle/>
          <a:p>
            <a:r>
              <a:rPr lang="en-US"/>
              <a:t>Click icon to add picture</a:t>
            </a:r>
          </a:p>
        </p:txBody>
      </p:sp>
    </p:spTree>
    <p:extLst>
      <p:ext uri="{BB962C8B-B14F-4D97-AF65-F5344CB8AC3E}">
        <p14:creationId xmlns:p14="http://schemas.microsoft.com/office/powerpoint/2010/main" val="3047877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382210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Transi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79707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73821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39982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6889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58609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98158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75107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69F47-98D3-4B2E-A1A0-36B4DECC8B71}" type="datetimeFigureOut">
              <a:rPr lang="en-US" smtClean="0">
                <a:solidFill>
                  <a:srgbClr val="383838">
                    <a:tint val="75000"/>
                  </a:srgbClr>
                </a:solidFill>
              </a:rPr>
              <a:pPr/>
              <a:t>11/15/2019</a:t>
            </a:fld>
            <a:endParaRPr lang="en-US">
              <a:solidFill>
                <a:srgbClr val="383838">
                  <a:tint val="75000"/>
                </a:srgbClr>
              </a:solidFill>
            </a:endParaRPr>
          </a:p>
        </p:txBody>
      </p:sp>
      <p:sp>
        <p:nvSpPr>
          <p:cNvPr id="5" name="Footer Placeholder 4"/>
          <p:cNvSpPr>
            <a:spLocks noGrp="1"/>
          </p:cNvSpPr>
          <p:nvPr>
            <p:ph type="ftr" sz="quarter" idx="11"/>
          </p:nvPr>
        </p:nvSpPr>
        <p:spPr/>
        <p:txBody>
          <a:bodyPr/>
          <a:lstStyle/>
          <a:p>
            <a:endParaRPr lang="en-US">
              <a:solidFill>
                <a:srgbClr val="383838">
                  <a:tint val="75000"/>
                </a:srgbClr>
              </a:solidFill>
            </a:endParaRPr>
          </a:p>
        </p:txBody>
      </p:sp>
      <p:sp>
        <p:nvSpPr>
          <p:cNvPr id="6" name="Slide Number Placeholder 5"/>
          <p:cNvSpPr>
            <a:spLocks noGrp="1"/>
          </p:cNvSpPr>
          <p:nvPr>
            <p:ph type="sldNum" sz="quarter" idx="12"/>
          </p:nvPr>
        </p:nvSpPr>
        <p:spPr/>
        <p:txBody>
          <a:bodyPr/>
          <a:lstStyle/>
          <a:p>
            <a:fld id="{9C8D139E-8215-43D1-A200-A9833CF6CB0E}"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1921219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816864" y="1447800"/>
            <a:ext cx="10871200" cy="4648200"/>
          </a:xfrm>
        </p:spPr>
        <p:txBody>
          <a:bodyPr/>
          <a:lstStyle>
            <a:lvl1pPr>
              <a:defRPr sz="2000"/>
            </a:lvl1pPr>
            <a:lvl2pPr>
              <a:defRPr sz="1800"/>
            </a:lvl2pPr>
            <a:lvl3pPr>
              <a:defRPr sz="1600"/>
            </a:lvl3pPr>
            <a:lvl4pPr>
              <a:defRPr sz="1400"/>
            </a:lvl4pPr>
            <a:lvl5pPr>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solidFill>
                  <a:srgbClr val="000000">
                    <a:tint val="75000"/>
                  </a:srgbClr>
                </a:solidFill>
              </a:rPr>
              <a:pPr/>
              <a:t>‹#›</a:t>
            </a:fld>
            <a:endParaRPr lang="en-US" dirty="0">
              <a:solidFill>
                <a:srgbClr val="000000">
                  <a:tint val="75000"/>
                </a:srgbClr>
              </a:solidFill>
            </a:endParaRPr>
          </a:p>
        </p:txBody>
      </p:sp>
      <p:sp>
        <p:nvSpPr>
          <p:cNvPr id="2" name="Date Placeholder 1"/>
          <p:cNvSpPr>
            <a:spLocks noGrp="1"/>
          </p:cNvSpPr>
          <p:nvPr>
            <p:ph type="dt" sz="half" idx="12"/>
          </p:nvPr>
        </p:nvSpPr>
        <p:spPr/>
        <p:txBody>
          <a:bodyPr/>
          <a:lstStyle/>
          <a:p>
            <a:r>
              <a:rPr lang="en-US" dirty="0">
                <a:solidFill>
                  <a:srgbClr val="000000">
                    <a:tint val="75000"/>
                  </a:srgbClr>
                </a:solidFill>
              </a:rPr>
              <a:t>5/09/2018</a:t>
            </a:r>
          </a:p>
        </p:txBody>
      </p:sp>
    </p:spTree>
    <p:extLst>
      <p:ext uri="{BB962C8B-B14F-4D97-AF65-F5344CB8AC3E}">
        <p14:creationId xmlns:p14="http://schemas.microsoft.com/office/powerpoint/2010/main" val="3972601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816864" y="1447800"/>
            <a:ext cx="10871200" cy="4648200"/>
          </a:xfrm>
        </p:spPr>
        <p:txBody>
          <a:bodyPr/>
          <a:lstStyle>
            <a:lvl1pPr>
              <a:defRPr sz="2000"/>
            </a:lvl1pPr>
            <a:lvl2pPr>
              <a:defRPr sz="1800"/>
            </a:lvl2pPr>
            <a:lvl3pPr>
              <a:defRPr sz="1600"/>
            </a:lvl3pPr>
            <a:lvl4pPr>
              <a:defRPr sz="1400"/>
            </a:lvl4pPr>
            <a:lvl5pPr>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solidFill>
                  <a:srgbClr val="000000">
                    <a:tint val="75000"/>
                  </a:srgbClr>
                </a:solidFill>
              </a:rPr>
              <a:pPr/>
              <a:t>‹#›</a:t>
            </a:fld>
            <a:endParaRPr lang="en-US" dirty="0">
              <a:solidFill>
                <a:srgbClr val="000000">
                  <a:tint val="75000"/>
                </a:srgbClr>
              </a:solidFill>
            </a:endParaRPr>
          </a:p>
        </p:txBody>
      </p:sp>
      <p:sp>
        <p:nvSpPr>
          <p:cNvPr id="2" name="Date Placeholder 1"/>
          <p:cNvSpPr>
            <a:spLocks noGrp="1"/>
          </p:cNvSpPr>
          <p:nvPr>
            <p:ph type="dt" sz="half" idx="12"/>
          </p:nvPr>
        </p:nvSpPr>
        <p:spPr/>
        <p:txBody>
          <a:bodyPr/>
          <a:lstStyle/>
          <a:p>
            <a:r>
              <a:rPr lang="en-US" dirty="0">
                <a:solidFill>
                  <a:srgbClr val="000000">
                    <a:tint val="75000"/>
                  </a:srgbClr>
                </a:solidFill>
              </a:rPr>
              <a:t>5/09/2018</a:t>
            </a:r>
          </a:p>
        </p:txBody>
      </p:sp>
    </p:spTree>
    <p:extLst>
      <p:ext uri="{BB962C8B-B14F-4D97-AF65-F5344CB8AC3E}">
        <p14:creationId xmlns:p14="http://schemas.microsoft.com/office/powerpoint/2010/main" val="79468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632432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461316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529955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329993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63607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1821023"/>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11/7/2019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069737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11/7/2019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2751201"/>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hf sldNum="0" hdr="0" ftr="0" dt="0"/>
  <p:txStyles>
    <p:titleStyle>
      <a:lvl1pPr algn="l" defTabSz="914400" rtl="0" eaLnBrk="1" latinLnBrk="0" hangingPunct="1">
        <a:lnSpc>
          <a:spcPct val="90000"/>
        </a:lnSpc>
        <a:spcBef>
          <a:spcPct val="0"/>
        </a:spcBef>
        <a:buNone/>
        <a:defRPr sz="3600" kern="1200" spc="-60" baseline="0">
          <a:solidFill>
            <a:schemeClr val="tx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EA50C-560E-46EF-A94E-36A3E3C64604}" type="datetimeFigureOut">
              <a:rPr lang="en-US" smtClean="0">
                <a:solidFill>
                  <a:srgbClr val="000000">
                    <a:tint val="75000"/>
                  </a:srgbClr>
                </a:solidFill>
              </a:rPr>
              <a:pPr/>
              <a:t>11/15/2019</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DACF1-221A-43E9-A086-41D902706BA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83509281"/>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p15:clr>
            <a:srgbClr val="F26B43"/>
          </p15:clr>
        </p15:guide>
        <p15:guide id="2" orient="horz" pos="1440">
          <p15:clr>
            <a:srgbClr val="F26B43"/>
          </p15:clr>
        </p15:guide>
        <p15:guide id="3" pos="2568">
          <p15:clr>
            <a:srgbClr val="F26B43"/>
          </p15:clr>
        </p15:guide>
        <p15:guide id="4" pos="51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hyperlink" Target="https://docs.google.com/spreadsheets/d/15e1LemWEbanCUxsGm8lqf7OVq66shJph6UByT7bIbyg/edit#gid=40649505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husterman.org/playbooks/data/"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hyperlink" Target="https://www.edx.org/course/analyzing-and-visualizing-data-with-excel" TargetMode="External"/><Relationship Id="rId5" Type="http://schemas.openxmlformats.org/officeDocument/2006/relationships/hyperlink" Target="https://www.publicprofit.net/Making-Wise-Decisions" TargetMode="External"/><Relationship Id="rId4" Type="http://schemas.openxmlformats.org/officeDocument/2006/relationships/hyperlink" Target="https://ria.princeton.edu/human-research-protection/data/best-practices-for-data-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mailto:Communitiescount@kingcounty.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https://docs.google.com/forms/d/e/1FAIpQLSc8PEkICYBX1p28CVdWTiL_0FdFtHn9gMIJa1NRXpxFiF4FRA/viewform?usp=sf_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7F30-FFB7-4D07-B142-9A87B3F20F23}"/>
              </a:ext>
            </a:extLst>
          </p:cNvPr>
          <p:cNvSpPr>
            <a:spLocks noGrp="1"/>
          </p:cNvSpPr>
          <p:nvPr>
            <p:ph type="ctrTitle"/>
          </p:nvPr>
        </p:nvSpPr>
        <p:spPr>
          <a:xfrm>
            <a:off x="1069848" y="1298448"/>
            <a:ext cx="7674102" cy="3255264"/>
          </a:xfrm>
        </p:spPr>
        <p:txBody>
          <a:bodyPr>
            <a:normAutofit/>
          </a:bodyPr>
          <a:lstStyle/>
          <a:p>
            <a:r>
              <a:rPr lang="en-US" dirty="0" smtClean="0">
                <a:solidFill>
                  <a:schemeClr val="tx1"/>
                </a:solidFill>
              </a:rPr>
              <a:t>Data Analysis Basics:</a:t>
            </a:r>
            <a:br>
              <a:rPr lang="en-US" dirty="0" smtClean="0">
                <a:solidFill>
                  <a:schemeClr val="tx1"/>
                </a:solidFill>
              </a:rPr>
            </a:br>
            <a:r>
              <a:rPr lang="en-US" dirty="0" smtClean="0">
                <a:solidFill>
                  <a:schemeClr val="tx1"/>
                </a:solidFill>
              </a:rPr>
              <a:t>Using Excel or Google Sheets</a:t>
            </a:r>
            <a:endParaRPr lang="en-US" dirty="0">
              <a:solidFill>
                <a:schemeClr val="tx1"/>
              </a:solidFill>
            </a:endParaRPr>
          </a:p>
        </p:txBody>
      </p:sp>
      <p:sp>
        <p:nvSpPr>
          <p:cNvPr id="3" name="Subtitle 2">
            <a:extLst>
              <a:ext uri="{FF2B5EF4-FFF2-40B4-BE49-F238E27FC236}">
                <a16:creationId xmlns:a16="http://schemas.microsoft.com/office/drawing/2014/main" id="{1573C944-EB32-45E8-97A7-B1EDA091DCFF}"/>
              </a:ext>
            </a:extLst>
          </p:cNvPr>
          <p:cNvSpPr>
            <a:spLocks noGrp="1"/>
          </p:cNvSpPr>
          <p:nvPr>
            <p:ph type="subTitle" idx="1"/>
          </p:nvPr>
        </p:nvSpPr>
        <p:spPr>
          <a:xfrm>
            <a:off x="1069848" y="4553712"/>
            <a:ext cx="7315200" cy="1421944"/>
          </a:xfrm>
        </p:spPr>
        <p:txBody>
          <a:bodyPr>
            <a:normAutofit/>
          </a:bodyPr>
          <a:lstStyle/>
          <a:p>
            <a:r>
              <a:rPr lang="en-US" dirty="0">
                <a:solidFill>
                  <a:schemeClr val="tx1"/>
                </a:solidFill>
              </a:rPr>
              <a:t>A Communities of </a:t>
            </a:r>
            <a:r>
              <a:rPr lang="en-US" dirty="0" smtClean="0">
                <a:solidFill>
                  <a:schemeClr val="tx1"/>
                </a:solidFill>
              </a:rPr>
              <a:t>Opportunity </a:t>
            </a:r>
            <a:r>
              <a:rPr lang="en-US" dirty="0">
                <a:solidFill>
                  <a:schemeClr val="tx1"/>
                </a:solidFill>
              </a:rPr>
              <a:t>Workshop</a:t>
            </a:r>
          </a:p>
          <a:p>
            <a:r>
              <a:rPr lang="en-US" dirty="0" smtClean="0">
                <a:solidFill>
                  <a:schemeClr val="tx1"/>
                </a:solidFill>
              </a:rPr>
              <a:t>December 4, 2019</a:t>
            </a:r>
          </a:p>
          <a:p>
            <a:r>
              <a:rPr lang="en-US" dirty="0" smtClean="0">
                <a:solidFill>
                  <a:schemeClr val="tx1"/>
                </a:solidFill>
              </a:rPr>
              <a:t>Mariko Toyoji, Sara </a:t>
            </a:r>
            <a:r>
              <a:rPr lang="en-US" dirty="0" err="1" smtClean="0">
                <a:solidFill>
                  <a:schemeClr val="tx1"/>
                </a:solidFill>
              </a:rPr>
              <a:t>Jaye</a:t>
            </a:r>
            <a:r>
              <a:rPr lang="en-US" dirty="0" smtClean="0">
                <a:solidFill>
                  <a:schemeClr val="tx1"/>
                </a:solidFill>
              </a:rPr>
              <a:t> Sanford, Vanessa Quince</a:t>
            </a:r>
            <a:endParaRPr lang="en-US" dirty="0">
              <a:solidFill>
                <a:schemeClr val="tx1"/>
              </a:solidFill>
            </a:endParaRPr>
          </a:p>
        </p:txBody>
      </p:sp>
      <p:grpSp>
        <p:nvGrpSpPr>
          <p:cNvPr id="6" name="Group 5">
            <a:extLst>
              <a:ext uri="{FF2B5EF4-FFF2-40B4-BE49-F238E27FC236}">
                <a16:creationId xmlns:a16="http://schemas.microsoft.com/office/drawing/2014/main" id="{D25FD805-05CA-40B1-8EAB-B8C7845F38EB}"/>
              </a:ext>
            </a:extLst>
          </p:cNvPr>
          <p:cNvGrpSpPr/>
          <p:nvPr/>
        </p:nvGrpSpPr>
        <p:grpSpPr>
          <a:xfrm>
            <a:off x="9255234" y="1589996"/>
            <a:ext cx="2971056" cy="2672168"/>
            <a:chOff x="9289524" y="1795751"/>
            <a:chExt cx="2971056" cy="2672168"/>
          </a:xfrm>
        </p:grpSpPr>
        <p:pic>
          <p:nvPicPr>
            <p:cNvPr id="4" name="Picture 3">
              <a:extLst>
                <a:ext uri="{FF2B5EF4-FFF2-40B4-BE49-F238E27FC236}">
                  <a16:creationId xmlns:a16="http://schemas.microsoft.com/office/drawing/2014/main" id="{B3C666E6-5BB2-4636-9DB4-8E783DEDC161}"/>
                </a:ext>
              </a:extLst>
            </p:cNvPr>
            <p:cNvPicPr>
              <a:picLocks noChangeAspect="1"/>
            </p:cNvPicPr>
            <p:nvPr/>
          </p:nvPicPr>
          <p:blipFill rotWithShape="1">
            <a:blip r:embed="rId3"/>
            <a:srcRect l="6808" t="8774" r="11173" b="9299"/>
            <a:stretch/>
          </p:blipFill>
          <p:spPr>
            <a:xfrm>
              <a:off x="9289524" y="3323629"/>
              <a:ext cx="2971056" cy="1144290"/>
            </a:xfrm>
            <a:prstGeom prst="rect">
              <a:avLst/>
            </a:prstGeom>
          </p:spPr>
        </p:pic>
        <p:pic>
          <p:nvPicPr>
            <p:cNvPr id="5" name="Picture 4">
              <a:extLst>
                <a:ext uri="{FF2B5EF4-FFF2-40B4-BE49-F238E27FC236}">
                  <a16:creationId xmlns:a16="http://schemas.microsoft.com/office/drawing/2014/main" id="{34DC4FAF-EC0F-41FF-91DF-C2F2309FBD40}"/>
                </a:ext>
              </a:extLst>
            </p:cNvPr>
            <p:cNvPicPr>
              <a:picLocks noChangeAspect="1"/>
            </p:cNvPicPr>
            <p:nvPr/>
          </p:nvPicPr>
          <p:blipFill>
            <a:blip r:embed="rId4"/>
            <a:stretch>
              <a:fillRect/>
            </a:stretch>
          </p:blipFill>
          <p:spPr>
            <a:xfrm>
              <a:off x="9363446" y="1795751"/>
              <a:ext cx="2754631" cy="1425008"/>
            </a:xfrm>
            <a:prstGeom prst="rect">
              <a:avLst/>
            </a:prstGeom>
          </p:spPr>
        </p:pic>
      </p:grpSp>
    </p:spTree>
    <p:extLst>
      <p:ext uri="{BB962C8B-B14F-4D97-AF65-F5344CB8AC3E}">
        <p14:creationId xmlns:p14="http://schemas.microsoft.com/office/powerpoint/2010/main" val="1856279797"/>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Let’s look at an example… </a:t>
            </a:r>
          </a:p>
        </p:txBody>
      </p:sp>
      <p:graphicFrame>
        <p:nvGraphicFramePr>
          <p:cNvPr id="4" name="Chart 3"/>
          <p:cNvGraphicFramePr>
            <a:graphicFrameLocks/>
          </p:cNvGraphicFramePr>
          <p:nvPr>
            <p:extLst>
              <p:ext uri="{D42A27DB-BD31-4B8C-83A1-F6EECF244321}">
                <p14:modId xmlns:p14="http://schemas.microsoft.com/office/powerpoint/2010/main" val="179597017"/>
              </p:ext>
            </p:extLst>
          </p:nvPr>
        </p:nvGraphicFramePr>
        <p:xfrm>
          <a:off x="2374710" y="1728787"/>
          <a:ext cx="7670042" cy="4494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935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1860"/>
            <a:ext cx="10515600" cy="1325563"/>
          </a:xfrm>
        </p:spPr>
        <p:txBody>
          <a:bodyPr/>
          <a:lstStyle/>
          <a:p>
            <a:r>
              <a:rPr lang="en-US" dirty="0">
                <a:solidFill>
                  <a:schemeClr val="accent1"/>
                </a:solidFill>
              </a:rPr>
              <a:t>What if you want to know more? </a:t>
            </a:r>
          </a:p>
        </p:txBody>
      </p:sp>
      <p:pic>
        <p:nvPicPr>
          <p:cNvPr id="4" name="Picture 3"/>
          <p:cNvPicPr>
            <a:picLocks noChangeAspect="1"/>
          </p:cNvPicPr>
          <p:nvPr/>
        </p:nvPicPr>
        <p:blipFill>
          <a:blip r:embed="rId3"/>
          <a:stretch>
            <a:fillRect/>
          </a:stretch>
        </p:blipFill>
        <p:spPr>
          <a:xfrm>
            <a:off x="948519" y="1313116"/>
            <a:ext cx="10294961" cy="4964392"/>
          </a:xfrm>
          <a:prstGeom prst="rect">
            <a:avLst/>
          </a:prstGeom>
        </p:spPr>
      </p:pic>
      <p:sp>
        <p:nvSpPr>
          <p:cNvPr id="3" name="TextBox 2"/>
          <p:cNvSpPr txBox="1"/>
          <p:nvPr/>
        </p:nvSpPr>
        <p:spPr>
          <a:xfrm>
            <a:off x="0" y="6361484"/>
            <a:ext cx="12373900" cy="369332"/>
          </a:xfrm>
          <a:prstGeom prst="rect">
            <a:avLst/>
          </a:prstGeom>
          <a:noFill/>
        </p:spPr>
        <p:txBody>
          <a:bodyPr wrap="none" rtlCol="0">
            <a:spAutoFit/>
          </a:bodyPr>
          <a:lstStyle/>
          <a:p>
            <a:r>
              <a:rPr lang="en-US" dirty="0">
                <a:hlinkClick r:id="rId4"/>
              </a:rPr>
              <a:t>https://docs.google.com/spreadsheets/d/15e1LemWEbanCUxsGm8lqf7OVq66shJph6UByT7bIbyg/edit#gid=406495052</a:t>
            </a:r>
            <a:endParaRPr lang="en-US" dirty="0"/>
          </a:p>
        </p:txBody>
      </p:sp>
    </p:spTree>
    <p:extLst>
      <p:ext uri="{BB962C8B-B14F-4D97-AF65-F5344CB8AC3E}">
        <p14:creationId xmlns:p14="http://schemas.microsoft.com/office/powerpoint/2010/main" val="3379551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637"/>
            <a:ext cx="10515600" cy="1325563"/>
          </a:xfrm>
        </p:spPr>
        <p:txBody>
          <a:bodyPr/>
          <a:lstStyle/>
          <a:p>
            <a:r>
              <a:rPr lang="en-US" dirty="0">
                <a:solidFill>
                  <a:schemeClr val="accent1"/>
                </a:solidFill>
              </a:rPr>
              <a:t>Using your data to tell your story </a:t>
            </a:r>
          </a:p>
        </p:txBody>
      </p:sp>
      <p:sp>
        <p:nvSpPr>
          <p:cNvPr id="3" name="Content Placeholder 2"/>
          <p:cNvSpPr>
            <a:spLocks noGrp="1"/>
          </p:cNvSpPr>
          <p:nvPr>
            <p:ph idx="1"/>
          </p:nvPr>
        </p:nvSpPr>
        <p:spPr>
          <a:xfrm>
            <a:off x="838200" y="1350370"/>
            <a:ext cx="10515600" cy="4703763"/>
          </a:xfrm>
        </p:spPr>
        <p:txBody>
          <a:bodyPr/>
          <a:lstStyle/>
          <a:p>
            <a:r>
              <a:rPr lang="en-US" dirty="0"/>
              <a:t>How would you turn this data into a statement? </a:t>
            </a:r>
          </a:p>
          <a:p>
            <a:pPr marL="0" indent="0">
              <a:buNone/>
            </a:pPr>
            <a:endParaRPr lang="en-US" dirty="0"/>
          </a:p>
        </p:txBody>
      </p:sp>
      <p:pic>
        <p:nvPicPr>
          <p:cNvPr id="4" name="Picture 3"/>
          <p:cNvPicPr>
            <a:picLocks noChangeAspect="1"/>
          </p:cNvPicPr>
          <p:nvPr/>
        </p:nvPicPr>
        <p:blipFill>
          <a:blip r:embed="rId3"/>
          <a:stretch>
            <a:fillRect/>
          </a:stretch>
        </p:blipFill>
        <p:spPr>
          <a:xfrm>
            <a:off x="1306512" y="1797409"/>
            <a:ext cx="9578975" cy="5060591"/>
          </a:xfrm>
          <a:prstGeom prst="rect">
            <a:avLst/>
          </a:prstGeom>
        </p:spPr>
      </p:pic>
    </p:spTree>
    <p:extLst>
      <p:ext uri="{BB962C8B-B14F-4D97-AF65-F5344CB8AC3E}">
        <p14:creationId xmlns:p14="http://schemas.microsoft.com/office/powerpoint/2010/main" val="2647301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Asking questions of your data </a:t>
            </a:r>
          </a:p>
        </p:txBody>
      </p:sp>
      <p:sp>
        <p:nvSpPr>
          <p:cNvPr id="4" name="Oval Callout 3"/>
          <p:cNvSpPr/>
          <p:nvPr/>
        </p:nvSpPr>
        <p:spPr>
          <a:xfrm>
            <a:off x="838200" y="1690688"/>
            <a:ext cx="4069080" cy="2850832"/>
          </a:xfrm>
          <a:prstGeom prst="wedgeEllipseCallou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roxima Nova Cond"/>
                <a:ea typeface="+mn-ea"/>
                <a:cs typeface="+mn-cs"/>
              </a:rPr>
              <a:t>Are you surprised by any of your results?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roxima Nova Cond"/>
                <a:ea typeface="+mn-ea"/>
                <a:cs typeface="+mn-cs"/>
              </a:rPr>
              <a:t>Why or why not?</a:t>
            </a:r>
            <a:endParaRPr kumimoji="0" lang="en-US" sz="2400" b="0" i="0" u="none" strike="noStrike" kern="1200" cap="none" spc="0" normalizeH="0" baseline="0" noProof="0" dirty="0">
              <a:ln>
                <a:noFill/>
              </a:ln>
              <a:solidFill>
                <a:srgbClr val="FFFFFF"/>
              </a:solidFill>
              <a:effectLst/>
              <a:uLnTx/>
              <a:uFillTx/>
              <a:latin typeface="Proxima Nova Cond"/>
              <a:ea typeface="+mn-ea"/>
              <a:cs typeface="+mn-cs"/>
            </a:endParaRPr>
          </a:p>
        </p:txBody>
      </p:sp>
      <p:sp>
        <p:nvSpPr>
          <p:cNvPr id="5" name="Oval Callout 4"/>
          <p:cNvSpPr/>
          <p:nvPr/>
        </p:nvSpPr>
        <p:spPr>
          <a:xfrm>
            <a:off x="6096000" y="1690688"/>
            <a:ext cx="4069080" cy="2850832"/>
          </a:xfrm>
          <a:prstGeom prst="wedgeEllipseCallout">
            <a:avLst>
              <a:gd name="adj1" fmla="val 24485"/>
              <a:gd name="adj2" fmla="val 64638"/>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roxima Nova Cond"/>
                <a:ea typeface="+mn-ea"/>
                <a:cs typeface="+mn-cs"/>
              </a:rPr>
              <a:t>Are there difference among various demographic groups? </a:t>
            </a:r>
            <a:endParaRPr kumimoji="0" lang="en-US" sz="2400" b="0" i="0" u="none" strike="noStrike" kern="1200" cap="none" spc="0" normalizeH="0" baseline="0" noProof="0" dirty="0">
              <a:ln>
                <a:noFill/>
              </a:ln>
              <a:solidFill>
                <a:srgbClr val="FFFFFF"/>
              </a:solidFill>
              <a:effectLst/>
              <a:uLnTx/>
              <a:uFillTx/>
              <a:latin typeface="Proxima Nova Cond"/>
              <a:ea typeface="+mn-ea"/>
              <a:cs typeface="+mn-cs"/>
            </a:endParaRPr>
          </a:p>
        </p:txBody>
      </p:sp>
    </p:spTree>
    <p:extLst>
      <p:ext uri="{BB962C8B-B14F-4D97-AF65-F5344CB8AC3E}">
        <p14:creationId xmlns:p14="http://schemas.microsoft.com/office/powerpoint/2010/main" val="1308817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Communicating your data </a:t>
            </a:r>
          </a:p>
        </p:txBody>
      </p:sp>
      <p:sp>
        <p:nvSpPr>
          <p:cNvPr id="5" name="Line Callout 2 (Accent Bar) 4"/>
          <p:cNvSpPr/>
          <p:nvPr/>
        </p:nvSpPr>
        <p:spPr>
          <a:xfrm>
            <a:off x="9402184" y="1337319"/>
            <a:ext cx="2452743" cy="1194099"/>
          </a:xfrm>
          <a:prstGeom prst="accentCallout2">
            <a:avLst>
              <a:gd name="adj1" fmla="val 18750"/>
              <a:gd name="adj2" fmla="val -8333"/>
              <a:gd name="adj3" fmla="val 18750"/>
              <a:gd name="adj4" fmla="val -16667"/>
              <a:gd name="adj5" fmla="val 83146"/>
              <a:gd name="adj6" fmla="val -503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roxima Nova Cond"/>
                <a:ea typeface="+mn-ea"/>
                <a:cs typeface="+mn-cs"/>
              </a:rPr>
              <a:t>Hand: </a:t>
            </a:r>
            <a:r>
              <a:rPr kumimoji="0" lang="en-US" sz="1800" b="0" i="0" u="none" strike="noStrike" kern="1200" cap="none" spc="0" normalizeH="0" baseline="0" noProof="0" dirty="0">
                <a:ln>
                  <a:noFill/>
                </a:ln>
                <a:solidFill>
                  <a:srgbClr val="FFFFFF"/>
                </a:solidFill>
                <a:effectLst/>
                <a:uLnTx/>
                <a:uFillTx/>
                <a:latin typeface="Proxima Nova Cond"/>
                <a:ea typeface="+mn-ea"/>
                <a:cs typeface="+mn-cs"/>
              </a:rPr>
              <a:t>Take action! </a:t>
            </a:r>
          </a:p>
        </p:txBody>
      </p:sp>
      <p:sp>
        <p:nvSpPr>
          <p:cNvPr id="6" name="Line Callout 2 (Accent Bar) 5"/>
          <p:cNvSpPr/>
          <p:nvPr/>
        </p:nvSpPr>
        <p:spPr>
          <a:xfrm>
            <a:off x="8212567" y="5508821"/>
            <a:ext cx="3141233" cy="1118796"/>
          </a:xfrm>
          <a:prstGeom prst="accentCallout2">
            <a:avLst>
              <a:gd name="adj1" fmla="val 18750"/>
              <a:gd name="adj2" fmla="val -8333"/>
              <a:gd name="adj3" fmla="val 18750"/>
              <a:gd name="adj4" fmla="val -16667"/>
              <a:gd name="adj5" fmla="val 11252"/>
              <a:gd name="adj6" fmla="val -47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roxima Nova Cond"/>
                <a:ea typeface="+mn-ea"/>
                <a:cs typeface="+mn-cs"/>
              </a:rPr>
              <a:t>Heart: </a:t>
            </a:r>
            <a:r>
              <a:rPr kumimoji="0" lang="en-US" sz="1800" b="0" i="0" u="none" strike="noStrike" kern="1200" cap="none" spc="0" normalizeH="0" baseline="0" noProof="0" dirty="0">
                <a:ln>
                  <a:noFill/>
                </a:ln>
                <a:solidFill>
                  <a:srgbClr val="FFFFFF"/>
                </a:solidFill>
                <a:effectLst/>
                <a:uLnTx/>
                <a:uFillTx/>
                <a:latin typeface="Proxima Nova Cond"/>
                <a:ea typeface="+mn-ea"/>
                <a:cs typeface="+mn-cs"/>
              </a:rPr>
              <a:t>Feel! </a:t>
            </a:r>
            <a:endParaRPr kumimoji="0" lang="en-US" sz="1800" b="1" i="0" u="none" strike="noStrike" kern="1200" cap="none" spc="0" normalizeH="0" baseline="0" noProof="0" dirty="0">
              <a:ln>
                <a:noFill/>
              </a:ln>
              <a:solidFill>
                <a:srgbClr val="FFFFFF"/>
              </a:solidFill>
              <a:effectLst/>
              <a:uLnTx/>
              <a:uFillTx/>
              <a:latin typeface="Proxima Nova Cond"/>
              <a:ea typeface="+mn-ea"/>
              <a:cs typeface="+mn-cs"/>
            </a:endParaRPr>
          </a:p>
        </p:txBody>
      </p:sp>
      <p:sp>
        <p:nvSpPr>
          <p:cNvPr id="7" name="Line Callout 2 (Accent Bar) 6"/>
          <p:cNvSpPr/>
          <p:nvPr/>
        </p:nvSpPr>
        <p:spPr>
          <a:xfrm flipH="1">
            <a:off x="420578" y="4180819"/>
            <a:ext cx="2369237" cy="1226195"/>
          </a:xfrm>
          <a:prstGeom prst="accentCallout2">
            <a:avLst>
              <a:gd name="adj1" fmla="val 18750"/>
              <a:gd name="adj2" fmla="val -8333"/>
              <a:gd name="adj3" fmla="val 18750"/>
              <a:gd name="adj4" fmla="val -16667"/>
              <a:gd name="adj5" fmla="val 5724"/>
              <a:gd name="adj6" fmla="val -47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roxima Nova Cond"/>
                <a:ea typeface="+mn-ea"/>
                <a:cs typeface="+mn-cs"/>
              </a:rPr>
              <a:t>Head: </a:t>
            </a:r>
            <a:r>
              <a:rPr kumimoji="0" lang="en-US" sz="1800" b="0" i="0" u="none" strike="noStrike" kern="1200" cap="none" spc="0" normalizeH="0" baseline="0" noProof="0" dirty="0">
                <a:ln>
                  <a:noFill/>
                </a:ln>
                <a:solidFill>
                  <a:srgbClr val="FFFFFF"/>
                </a:solidFill>
                <a:effectLst/>
                <a:uLnTx/>
                <a:uFillTx/>
                <a:latin typeface="Proxima Nova Cond"/>
                <a:ea typeface="+mn-ea"/>
                <a:cs typeface="+mn-cs"/>
              </a:rPr>
              <a:t>Think! </a:t>
            </a:r>
            <a:endParaRPr kumimoji="0" lang="en-US" sz="1800" b="1" i="0" u="none" strike="noStrike" kern="1200" cap="none" spc="0" normalizeH="0" baseline="0" noProof="0" dirty="0">
              <a:ln>
                <a:noFill/>
              </a:ln>
              <a:solidFill>
                <a:srgbClr val="FFFFFF"/>
              </a:solidFill>
              <a:effectLst/>
              <a:uLnTx/>
              <a:uFillTx/>
              <a:latin typeface="Proxima Nova Cond"/>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320" y="1583287"/>
            <a:ext cx="2689659" cy="2689659"/>
          </a:xfrm>
          <a:prstGeom prst="rect">
            <a:avLst/>
          </a:prstGeom>
        </p:spPr>
      </p:pic>
      <p:sp>
        <p:nvSpPr>
          <p:cNvPr id="8" name="Heart 7"/>
          <p:cNvSpPr/>
          <p:nvPr/>
        </p:nvSpPr>
        <p:spPr>
          <a:xfrm>
            <a:off x="4391300" y="4537453"/>
            <a:ext cx="2479357" cy="2066926"/>
          </a:xfrm>
          <a:prstGeom prst="hear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Cond"/>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30980" y="1679540"/>
            <a:ext cx="2581587" cy="2784899"/>
          </a:xfrm>
          <a:prstGeom prst="rect">
            <a:avLst/>
          </a:prstGeom>
        </p:spPr>
      </p:pic>
    </p:spTree>
    <p:extLst>
      <p:ext uri="{BB962C8B-B14F-4D97-AF65-F5344CB8AC3E}">
        <p14:creationId xmlns:p14="http://schemas.microsoft.com/office/powerpoint/2010/main" val="756039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3"/>
            <a:ext cx="10515600" cy="1325563"/>
          </a:xfrm>
        </p:spPr>
        <p:txBody>
          <a:bodyPr/>
          <a:lstStyle/>
          <a:p>
            <a:r>
              <a:rPr lang="en-US" dirty="0" smtClean="0">
                <a:solidFill>
                  <a:schemeClr val="accent1"/>
                </a:solidFill>
              </a:rPr>
              <a:t>Tips For Storing and Protecting Your Data</a:t>
            </a:r>
            <a:endParaRPr lang="en-US" dirty="0">
              <a:solidFill>
                <a:schemeClr val="accent1"/>
              </a:solidFill>
            </a:endParaRPr>
          </a:p>
        </p:txBody>
      </p:sp>
      <p:sp>
        <p:nvSpPr>
          <p:cNvPr id="3" name="Content Placeholder 2"/>
          <p:cNvSpPr>
            <a:spLocks noGrp="1"/>
          </p:cNvSpPr>
          <p:nvPr>
            <p:ph idx="1"/>
          </p:nvPr>
        </p:nvSpPr>
        <p:spPr>
          <a:xfrm>
            <a:off x="838199" y="1460310"/>
            <a:ext cx="7964607" cy="5268036"/>
          </a:xfrm>
        </p:spPr>
        <p:txBody>
          <a:bodyPr>
            <a:normAutofit lnSpcReduction="10000"/>
          </a:bodyPr>
          <a:lstStyle/>
          <a:p>
            <a:pPr lvl="0"/>
            <a:r>
              <a:rPr lang="en-US" dirty="0" smtClean="0"/>
              <a:t>Backup </a:t>
            </a:r>
            <a:r>
              <a:rPr lang="en-US" dirty="0"/>
              <a:t>data on a regular </a:t>
            </a:r>
            <a:r>
              <a:rPr lang="en-US" dirty="0" smtClean="0"/>
              <a:t>basis</a:t>
            </a:r>
          </a:p>
          <a:p>
            <a:r>
              <a:rPr lang="en-US" dirty="0" smtClean="0"/>
              <a:t>Data stored on paper, </a:t>
            </a:r>
            <a:r>
              <a:rPr lang="en-US" dirty="0"/>
              <a:t>thumb drives, portable hard </a:t>
            </a:r>
            <a:r>
              <a:rPr lang="en-US" dirty="0" smtClean="0"/>
              <a:t>drives etc. should be locked </a:t>
            </a:r>
            <a:r>
              <a:rPr lang="en-US" dirty="0"/>
              <a:t>in a secure </a:t>
            </a:r>
            <a:r>
              <a:rPr lang="en-US" dirty="0" smtClean="0"/>
              <a:t>location</a:t>
            </a:r>
          </a:p>
          <a:p>
            <a:r>
              <a:rPr lang="en-US" dirty="0"/>
              <a:t>Consider keeping data </a:t>
            </a:r>
            <a:r>
              <a:rPr lang="en-US" dirty="0" smtClean="0"/>
              <a:t>stored under password protection and using encryption when transferring data </a:t>
            </a:r>
          </a:p>
          <a:p>
            <a:pPr lvl="0"/>
            <a:r>
              <a:rPr lang="en-US" dirty="0" smtClean="0"/>
              <a:t>Consider limiting </a:t>
            </a:r>
            <a:r>
              <a:rPr lang="en-US" dirty="0"/>
              <a:t>access </a:t>
            </a:r>
            <a:r>
              <a:rPr lang="en-US" dirty="0" smtClean="0"/>
              <a:t>to sensitive or identifying data </a:t>
            </a:r>
            <a:r>
              <a:rPr lang="en-US" dirty="0"/>
              <a:t>on a “need to know” </a:t>
            </a:r>
            <a:r>
              <a:rPr lang="en-US" dirty="0" smtClean="0"/>
              <a:t>basis</a:t>
            </a:r>
          </a:p>
          <a:p>
            <a:r>
              <a:rPr lang="en-US" dirty="0"/>
              <a:t>When possible store identifying data separately or delete it </a:t>
            </a:r>
            <a:endParaRPr lang="en-US" dirty="0" smtClean="0"/>
          </a:p>
          <a:p>
            <a:pPr lvl="0"/>
            <a:r>
              <a:rPr lang="en-US" dirty="0" smtClean="0"/>
              <a:t>Dispose </a:t>
            </a:r>
            <a:r>
              <a:rPr lang="en-US" dirty="0"/>
              <a:t>of data you no longer </a:t>
            </a:r>
            <a:r>
              <a:rPr lang="en-US" dirty="0" smtClean="0"/>
              <a:t>need</a:t>
            </a: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055"/>
          <a:stretch/>
        </p:blipFill>
        <p:spPr>
          <a:xfrm>
            <a:off x="8802806" y="1949996"/>
            <a:ext cx="3328036" cy="3440870"/>
          </a:xfrm>
          <a:prstGeom prst="rect">
            <a:avLst/>
          </a:prstGeom>
        </p:spPr>
      </p:pic>
    </p:spTree>
    <p:extLst>
      <p:ext uri="{BB962C8B-B14F-4D97-AF65-F5344CB8AC3E}">
        <p14:creationId xmlns:p14="http://schemas.microsoft.com/office/powerpoint/2010/main" val="3688769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Selected Resources </a:t>
            </a:r>
            <a:endParaRPr lang="en-US" dirty="0">
              <a:solidFill>
                <a:schemeClr val="accent1"/>
              </a:solidFill>
            </a:endParaRPr>
          </a:p>
        </p:txBody>
      </p:sp>
      <p:sp>
        <p:nvSpPr>
          <p:cNvPr id="3" name="Content Placeholder 2"/>
          <p:cNvSpPr>
            <a:spLocks noGrp="1"/>
          </p:cNvSpPr>
          <p:nvPr>
            <p:ph idx="1"/>
          </p:nvPr>
        </p:nvSpPr>
        <p:spPr>
          <a:xfrm>
            <a:off x="723333" y="1907512"/>
            <a:ext cx="10918208" cy="4351338"/>
          </a:xfrm>
        </p:spPr>
        <p:txBody>
          <a:bodyPr>
            <a:normAutofit lnSpcReduction="10000"/>
          </a:bodyPr>
          <a:lstStyle/>
          <a:p>
            <a:r>
              <a:rPr lang="en-US" dirty="0" smtClean="0"/>
              <a:t>Data Playbook (Schusterman Foundation): </a:t>
            </a:r>
            <a:r>
              <a:rPr lang="en-US" dirty="0" smtClean="0">
                <a:hlinkClick r:id="rId3"/>
              </a:rPr>
              <a:t>https</a:t>
            </a:r>
            <a:r>
              <a:rPr lang="en-US" dirty="0">
                <a:hlinkClick r:id="rId3"/>
              </a:rPr>
              <a:t>://www.schusterman.org/playbooks/data/</a:t>
            </a:r>
            <a:r>
              <a:rPr lang="en-US" dirty="0" smtClean="0"/>
              <a:t>  </a:t>
            </a:r>
          </a:p>
          <a:p>
            <a:r>
              <a:rPr lang="en-US" dirty="0" smtClean="0"/>
              <a:t>Best </a:t>
            </a:r>
            <a:r>
              <a:rPr lang="en-US" dirty="0"/>
              <a:t>Practices for Data Analysis of Confidential </a:t>
            </a:r>
            <a:r>
              <a:rPr lang="en-US" dirty="0" smtClean="0"/>
              <a:t>Data:</a:t>
            </a:r>
            <a:r>
              <a:rPr lang="en-US" dirty="0"/>
              <a:t> </a:t>
            </a:r>
            <a:r>
              <a:rPr lang="en-US" dirty="0" smtClean="0">
                <a:hlinkClick r:id="rId4"/>
              </a:rPr>
              <a:t>https://ria.princeton.edu/human-research-protection/data/best-practices-for-data-a</a:t>
            </a:r>
            <a:endParaRPr lang="en-US" dirty="0" smtClean="0"/>
          </a:p>
          <a:p>
            <a:r>
              <a:rPr lang="en-US" dirty="0"/>
              <a:t>Making Wise Decisions: A Step-by-Step Guide to Selecting the Right Data </a:t>
            </a:r>
            <a:r>
              <a:rPr lang="en-US" dirty="0" smtClean="0"/>
              <a:t>System: </a:t>
            </a:r>
            <a:br>
              <a:rPr lang="en-US" dirty="0" smtClean="0"/>
            </a:br>
            <a:r>
              <a:rPr lang="en-US" dirty="0" smtClean="0">
                <a:hlinkClick r:id="rId5"/>
              </a:rPr>
              <a:t>https</a:t>
            </a:r>
            <a:r>
              <a:rPr lang="en-US" dirty="0">
                <a:hlinkClick r:id="rId5"/>
              </a:rPr>
              <a:t>://www.publicprofit.net/Making-Wise-Decisions</a:t>
            </a:r>
            <a:endParaRPr lang="en-US" dirty="0" smtClean="0"/>
          </a:p>
          <a:p>
            <a:r>
              <a:rPr lang="en-US" dirty="0" smtClean="0"/>
              <a:t>Analyzing and Visualizing with Excel (</a:t>
            </a:r>
            <a:r>
              <a:rPr lang="en-US" dirty="0" err="1" smtClean="0"/>
              <a:t>EdX</a:t>
            </a:r>
            <a:r>
              <a:rPr lang="en-US" dirty="0" smtClean="0"/>
              <a:t>): </a:t>
            </a:r>
            <a:r>
              <a:rPr lang="en-US" dirty="0" smtClean="0">
                <a:hlinkClick r:id="rId6"/>
              </a:rPr>
              <a:t>https://www.edx.org/course/analyzing-and-visualizing-data-with-excel</a:t>
            </a:r>
            <a:endParaRPr lang="en-US" dirty="0" smtClean="0"/>
          </a:p>
          <a:p>
            <a:endParaRPr lang="en-US" dirty="0"/>
          </a:p>
        </p:txBody>
      </p:sp>
    </p:spTree>
    <p:extLst>
      <p:ext uri="{BB962C8B-B14F-4D97-AF65-F5344CB8AC3E}">
        <p14:creationId xmlns:p14="http://schemas.microsoft.com/office/powerpoint/2010/main" val="3408476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Questions &amp; Discussion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596" y="1991783"/>
            <a:ext cx="6862807" cy="4138083"/>
          </a:xfrm>
          <a:prstGeom prst="rect">
            <a:avLst/>
          </a:prstGeom>
        </p:spPr>
      </p:pic>
    </p:spTree>
    <p:extLst>
      <p:ext uri="{BB962C8B-B14F-4D97-AF65-F5344CB8AC3E}">
        <p14:creationId xmlns:p14="http://schemas.microsoft.com/office/powerpoint/2010/main" val="2959734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7F30-FFB7-4D07-B142-9A87B3F20F23}"/>
              </a:ext>
            </a:extLst>
          </p:cNvPr>
          <p:cNvSpPr>
            <a:spLocks noGrp="1"/>
          </p:cNvSpPr>
          <p:nvPr>
            <p:ph type="title"/>
          </p:nvPr>
        </p:nvSpPr>
        <p:spPr>
          <a:xfrm>
            <a:off x="252919" y="1123837"/>
            <a:ext cx="2947482" cy="1425009"/>
          </a:xfrm>
        </p:spPr>
        <p:txBody>
          <a:bodyPr>
            <a:normAutofit/>
          </a:bodyPr>
          <a:lstStyle/>
          <a:p>
            <a:r>
              <a:rPr lang="en-US" dirty="0">
                <a:solidFill>
                  <a:schemeClr val="tx1"/>
                </a:solidFill>
              </a:rPr>
              <a:t>Upcoming workshops</a:t>
            </a:r>
          </a:p>
        </p:txBody>
      </p:sp>
      <p:sp>
        <p:nvSpPr>
          <p:cNvPr id="7" name="Content Placeholder 6">
            <a:extLst>
              <a:ext uri="{FF2B5EF4-FFF2-40B4-BE49-F238E27FC236}">
                <a16:creationId xmlns:a16="http://schemas.microsoft.com/office/drawing/2014/main" id="{25E7E1C5-63AF-4CC9-AAB6-65AB0F8DD6DC}"/>
              </a:ext>
            </a:extLst>
          </p:cNvPr>
          <p:cNvSpPr>
            <a:spLocks noGrp="1"/>
          </p:cNvSpPr>
          <p:nvPr>
            <p:ph sz="half" idx="2"/>
          </p:nvPr>
        </p:nvSpPr>
        <p:spPr>
          <a:xfrm>
            <a:off x="3657601" y="1930936"/>
            <a:ext cx="3798276" cy="4023360"/>
          </a:xfrm>
        </p:spPr>
        <p:txBody>
          <a:bodyPr anchor="t">
            <a:normAutofit/>
          </a:bodyPr>
          <a:lstStyle/>
          <a:p>
            <a:pPr marL="0" indent="0"/>
            <a:endParaRPr lang="en-US" sz="1800" dirty="0"/>
          </a:p>
          <a:p>
            <a:pPr marL="0" indent="0"/>
            <a:endParaRPr lang="en-US" sz="1800" dirty="0"/>
          </a:p>
        </p:txBody>
      </p:sp>
      <p:sp>
        <p:nvSpPr>
          <p:cNvPr id="8" name="Text Placeholder 7">
            <a:extLst>
              <a:ext uri="{FF2B5EF4-FFF2-40B4-BE49-F238E27FC236}">
                <a16:creationId xmlns:a16="http://schemas.microsoft.com/office/drawing/2014/main" id="{3065E617-B8D9-4FE1-AC68-892C1E2A3CEE}"/>
              </a:ext>
            </a:extLst>
          </p:cNvPr>
          <p:cNvSpPr>
            <a:spLocks noGrp="1"/>
          </p:cNvSpPr>
          <p:nvPr>
            <p:ph type="body" sz="quarter" idx="3"/>
          </p:nvPr>
        </p:nvSpPr>
        <p:spPr>
          <a:xfrm>
            <a:off x="3531837" y="919796"/>
            <a:ext cx="7848080" cy="1221252"/>
          </a:xfrm>
        </p:spPr>
        <p:txBody>
          <a:bodyPr>
            <a:normAutofit/>
          </a:bodyPr>
          <a:lstStyle/>
          <a:p>
            <a:r>
              <a:rPr lang="en-US" sz="3200" dirty="0" smtClean="0">
                <a:solidFill>
                  <a:schemeClr val="tx1"/>
                </a:solidFill>
              </a:rPr>
              <a:t>More workshops coming in 2020…</a:t>
            </a:r>
            <a:endParaRPr lang="en-US" sz="3200" dirty="0">
              <a:solidFill>
                <a:schemeClr val="tx1"/>
              </a:solidFill>
            </a:endParaRPr>
          </a:p>
        </p:txBody>
      </p:sp>
      <p:sp>
        <p:nvSpPr>
          <p:cNvPr id="9" name="Content Placeholder 8">
            <a:extLst>
              <a:ext uri="{FF2B5EF4-FFF2-40B4-BE49-F238E27FC236}">
                <a16:creationId xmlns:a16="http://schemas.microsoft.com/office/drawing/2014/main" id="{2873F470-F5B2-4A06-877A-64ED0904BA0C}"/>
              </a:ext>
            </a:extLst>
          </p:cNvPr>
          <p:cNvSpPr>
            <a:spLocks noGrp="1"/>
          </p:cNvSpPr>
          <p:nvPr>
            <p:ph sz="quarter" idx="4"/>
          </p:nvPr>
        </p:nvSpPr>
        <p:spPr>
          <a:xfrm>
            <a:off x="3845170" y="2141048"/>
            <a:ext cx="8135814" cy="2959691"/>
          </a:xfrm>
        </p:spPr>
        <p:txBody>
          <a:bodyPr anchor="t">
            <a:noAutofit/>
          </a:bodyPr>
          <a:lstStyle/>
          <a:p>
            <a:pPr marL="0" indent="0">
              <a:buNone/>
            </a:pPr>
            <a:endParaRPr lang="en-US" sz="1800" b="1" dirty="0" smtClean="0"/>
          </a:p>
          <a:p>
            <a:pPr>
              <a:buClr>
                <a:schemeClr val="accent1">
                  <a:lumMod val="25000"/>
                </a:schemeClr>
              </a:buClr>
            </a:pPr>
            <a:r>
              <a:rPr lang="en-US" sz="3600" dirty="0" smtClean="0"/>
              <a:t>Survey Design</a:t>
            </a:r>
          </a:p>
          <a:p>
            <a:pPr>
              <a:buClr>
                <a:schemeClr val="accent1">
                  <a:lumMod val="25000"/>
                </a:schemeClr>
              </a:buClr>
            </a:pPr>
            <a:r>
              <a:rPr lang="en-US" sz="3600" dirty="0" smtClean="0"/>
              <a:t>Evaluation Planning </a:t>
            </a:r>
          </a:p>
          <a:p>
            <a:pPr>
              <a:buClr>
                <a:schemeClr val="accent1">
                  <a:lumMod val="25000"/>
                </a:schemeClr>
              </a:buClr>
            </a:pPr>
            <a:r>
              <a:rPr lang="en-US" sz="3600" dirty="0" smtClean="0"/>
              <a:t>Process Evaluation</a:t>
            </a:r>
          </a:p>
          <a:p>
            <a:pPr>
              <a:buClr>
                <a:schemeClr val="accent1">
                  <a:lumMod val="25000"/>
                </a:schemeClr>
              </a:buClr>
            </a:pPr>
            <a:r>
              <a:rPr lang="en-US" sz="3600" dirty="0" smtClean="0"/>
              <a:t>Data Visualization </a:t>
            </a:r>
          </a:p>
          <a:p>
            <a:pPr>
              <a:buClr>
                <a:schemeClr val="accent1">
                  <a:lumMod val="25000"/>
                </a:schemeClr>
              </a:buClr>
            </a:pPr>
            <a:r>
              <a:rPr lang="en-US" sz="3600" dirty="0" smtClean="0"/>
              <a:t>Data Storytelling Workshop Series  </a:t>
            </a:r>
          </a:p>
          <a:p>
            <a:pPr marL="0" indent="0">
              <a:buNone/>
            </a:pPr>
            <a:endParaRPr lang="en-US" sz="1800" dirty="0" smtClean="0"/>
          </a:p>
          <a:p>
            <a:pPr marL="0" indent="0">
              <a:buNone/>
            </a:pPr>
            <a:endParaRPr lang="en-US" sz="1800" dirty="0"/>
          </a:p>
          <a:p>
            <a:endParaRPr lang="en-US" sz="1800" dirty="0"/>
          </a:p>
        </p:txBody>
      </p:sp>
      <p:grpSp>
        <p:nvGrpSpPr>
          <p:cNvPr id="6" name="Group 5">
            <a:extLst>
              <a:ext uri="{FF2B5EF4-FFF2-40B4-BE49-F238E27FC236}">
                <a16:creationId xmlns:a16="http://schemas.microsoft.com/office/drawing/2014/main" id="{D25FD805-05CA-40B1-8EAB-B8C7845F38EB}"/>
              </a:ext>
            </a:extLst>
          </p:cNvPr>
          <p:cNvGrpSpPr/>
          <p:nvPr/>
        </p:nvGrpSpPr>
        <p:grpSpPr>
          <a:xfrm>
            <a:off x="229345" y="2774027"/>
            <a:ext cx="2971056" cy="2672168"/>
            <a:chOff x="9289524" y="1795751"/>
            <a:chExt cx="2971056" cy="2672168"/>
          </a:xfrm>
        </p:grpSpPr>
        <p:pic>
          <p:nvPicPr>
            <p:cNvPr id="4" name="Picture 3">
              <a:extLst>
                <a:ext uri="{FF2B5EF4-FFF2-40B4-BE49-F238E27FC236}">
                  <a16:creationId xmlns:a16="http://schemas.microsoft.com/office/drawing/2014/main" id="{B3C666E6-5BB2-4636-9DB4-8E783DEDC161}"/>
                </a:ext>
              </a:extLst>
            </p:cNvPr>
            <p:cNvPicPr>
              <a:picLocks noChangeAspect="1"/>
            </p:cNvPicPr>
            <p:nvPr/>
          </p:nvPicPr>
          <p:blipFill rotWithShape="1">
            <a:blip r:embed="rId3"/>
            <a:srcRect l="6808" t="8774" r="11173" b="9299"/>
            <a:stretch/>
          </p:blipFill>
          <p:spPr>
            <a:xfrm>
              <a:off x="9289524" y="3323629"/>
              <a:ext cx="2971056" cy="1144290"/>
            </a:xfrm>
            <a:prstGeom prst="rect">
              <a:avLst/>
            </a:prstGeom>
          </p:spPr>
        </p:pic>
        <p:pic>
          <p:nvPicPr>
            <p:cNvPr id="5" name="Picture 4">
              <a:extLst>
                <a:ext uri="{FF2B5EF4-FFF2-40B4-BE49-F238E27FC236}">
                  <a16:creationId xmlns:a16="http://schemas.microsoft.com/office/drawing/2014/main" id="{34DC4FAF-EC0F-41FF-91DF-C2F2309FBD40}"/>
                </a:ext>
              </a:extLst>
            </p:cNvPr>
            <p:cNvPicPr>
              <a:picLocks noChangeAspect="1"/>
            </p:cNvPicPr>
            <p:nvPr/>
          </p:nvPicPr>
          <p:blipFill>
            <a:blip r:embed="rId4"/>
            <a:stretch>
              <a:fillRect/>
            </a:stretch>
          </p:blipFill>
          <p:spPr>
            <a:xfrm>
              <a:off x="9363446" y="1795751"/>
              <a:ext cx="2754631" cy="1425008"/>
            </a:xfrm>
            <a:prstGeom prst="rect">
              <a:avLst/>
            </a:prstGeom>
          </p:spPr>
        </p:pic>
      </p:grpSp>
    </p:spTree>
    <p:extLst>
      <p:ext uri="{BB962C8B-B14F-4D97-AF65-F5344CB8AC3E}">
        <p14:creationId xmlns:p14="http://schemas.microsoft.com/office/powerpoint/2010/main" val="189325960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5" y="1123837"/>
            <a:ext cx="3261674" cy="4601183"/>
          </a:xfrm>
        </p:spPr>
        <p:txBody>
          <a:bodyPr>
            <a:normAutofit/>
          </a:bodyPr>
          <a:lstStyle/>
          <a:p>
            <a:r>
              <a:rPr lang="en-US" sz="3200" dirty="0">
                <a:solidFill>
                  <a:schemeClr val="tx1"/>
                </a:solidFill>
              </a:rPr>
              <a:t>How do we request assistance, or ask questions </a:t>
            </a:r>
            <a:r>
              <a:rPr lang="en-US" sz="3200" dirty="0" smtClean="0">
                <a:solidFill>
                  <a:schemeClr val="tx1"/>
                </a:solidFill>
              </a:rPr>
              <a:t>about data and evaluation?</a:t>
            </a:r>
            <a:endParaRPr lang="en-US" sz="3200" dirty="0">
              <a:solidFill>
                <a:schemeClr val="tx1"/>
              </a:solidFill>
            </a:endParaRPr>
          </a:p>
        </p:txBody>
      </p:sp>
      <p:sp>
        <p:nvSpPr>
          <p:cNvPr id="3" name="Content Placeholder 2"/>
          <p:cNvSpPr>
            <a:spLocks noGrp="1"/>
          </p:cNvSpPr>
          <p:nvPr>
            <p:ph idx="1"/>
          </p:nvPr>
        </p:nvSpPr>
        <p:spPr>
          <a:xfrm>
            <a:off x="3591602" y="3039994"/>
            <a:ext cx="8095573" cy="3046737"/>
          </a:xfrm>
        </p:spPr>
        <p:txBody>
          <a:bodyPr>
            <a:noAutofit/>
          </a:bodyPr>
          <a:lstStyle/>
          <a:p>
            <a:pPr marL="0" indent="0">
              <a:buNone/>
            </a:pPr>
            <a:r>
              <a:rPr lang="en-US" sz="3200" dirty="0" smtClean="0">
                <a:latin typeface="Calibri" panose="020F0502020204030204" pitchFamily="34" charset="0"/>
                <a:cs typeface="Calibri" panose="020F0502020204030204" pitchFamily="34" charset="0"/>
              </a:rPr>
              <a:t>Free Data Consultation and Technical Assistance</a:t>
            </a:r>
            <a:endParaRPr lang="en-US" sz="3200" dirty="0" smtClean="0">
              <a:solidFill>
                <a:schemeClr val="tx1"/>
              </a:solidFill>
              <a:latin typeface="Calibri" panose="020F0502020204030204" pitchFamily="34" charset="0"/>
              <a:cs typeface="Calibri" panose="020F0502020204030204" pitchFamily="34" charset="0"/>
            </a:endParaRPr>
          </a:p>
          <a:p>
            <a:pPr marL="0" indent="0">
              <a:buNone/>
            </a:pPr>
            <a:r>
              <a:rPr lang="en-US" sz="3200" dirty="0" smtClean="0">
                <a:solidFill>
                  <a:schemeClr val="tx1"/>
                </a:solidFill>
                <a:latin typeface="Calibri" panose="020F0502020204030204" pitchFamily="34" charset="0"/>
                <a:cs typeface="Calibri" panose="020F0502020204030204" pitchFamily="34" charset="0"/>
              </a:rPr>
              <a:t>Email: </a:t>
            </a:r>
            <a:r>
              <a:rPr lang="en-US" sz="32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CommunitiesCount@kingcounty.gov</a:t>
            </a:r>
            <a:endParaRPr lang="en-US" sz="3200" dirty="0">
              <a:solidFill>
                <a:schemeClr val="bg2">
                  <a:lumMod val="10000"/>
                </a:schemeClr>
              </a:solidFill>
              <a:latin typeface="Calibri" panose="020F0502020204030204" pitchFamily="34" charset="0"/>
              <a:cs typeface="Calibri" panose="020F0502020204030204" pitchFamily="34" charset="0"/>
            </a:endParaRPr>
          </a:p>
          <a:p>
            <a:pPr marL="0" indent="0">
              <a:buNone/>
            </a:pPr>
            <a:endParaRPr lang="en-US" sz="3200" b="1" dirty="0" smtClean="0">
              <a:solidFill>
                <a:schemeClr val="bg2">
                  <a:lumMod val="10000"/>
                </a:schemeClr>
              </a:solidFill>
              <a:latin typeface="Calibri" panose="020F0502020204030204" pitchFamily="34" charset="0"/>
              <a:cs typeface="Calibri" panose="020F0502020204030204" pitchFamily="34" charset="0"/>
            </a:endParaRPr>
          </a:p>
          <a:p>
            <a:pPr marL="0" indent="0">
              <a:buNone/>
            </a:pPr>
            <a:r>
              <a:rPr lang="en-US" sz="3200" b="1" dirty="0" smtClean="0">
                <a:solidFill>
                  <a:schemeClr val="bg2">
                    <a:lumMod val="10000"/>
                  </a:schemeClr>
                </a:solidFill>
                <a:latin typeface="Calibri" panose="020F0502020204030204" pitchFamily="34" charset="0"/>
                <a:cs typeface="Calibri" panose="020F0502020204030204" pitchFamily="34" charset="0"/>
              </a:rPr>
              <a:t>See more data and trainings, v</a:t>
            </a:r>
            <a:r>
              <a:rPr lang="en-US" sz="3200" b="1" dirty="0" smtClean="0">
                <a:solidFill>
                  <a:schemeClr val="bg2">
                    <a:lumMod val="10000"/>
                  </a:schemeClr>
                </a:solidFill>
                <a:latin typeface="Calibri" panose="020F0502020204030204" pitchFamily="34" charset="0"/>
                <a:cs typeface="Calibri" panose="020F0502020204030204" pitchFamily="34" charset="0"/>
              </a:rPr>
              <a:t>isit us at: www.communitiescount.org</a:t>
            </a:r>
            <a:endParaRPr lang="en-US" sz="3200" b="1" dirty="0">
              <a:solidFill>
                <a:schemeClr val="bg2">
                  <a:lumMod val="10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B59F1446-B470-4A91-B289-A9E04F74D686}"/>
              </a:ext>
            </a:extLst>
          </p:cNvPr>
          <p:cNvPicPr>
            <a:picLocks noChangeAspect="1"/>
          </p:cNvPicPr>
          <p:nvPr/>
        </p:nvPicPr>
        <p:blipFill rotWithShape="1">
          <a:blip r:embed="rId4"/>
          <a:srcRect l="6808" t="8774" r="11173" b="9299"/>
          <a:stretch/>
        </p:blipFill>
        <p:spPr>
          <a:xfrm>
            <a:off x="7263019" y="771229"/>
            <a:ext cx="4424156" cy="1703946"/>
          </a:xfrm>
          <a:prstGeom prst="rect">
            <a:avLst/>
          </a:prstGeom>
        </p:spPr>
      </p:pic>
      <p:pic>
        <p:nvPicPr>
          <p:cNvPr id="11" name="Picture 10">
            <a:extLst>
              <a:ext uri="{FF2B5EF4-FFF2-40B4-BE49-F238E27FC236}">
                <a16:creationId xmlns:a16="http://schemas.microsoft.com/office/drawing/2014/main" id="{2BEF49B9-6375-4FDA-B233-1F92C5CB5921}"/>
              </a:ext>
            </a:extLst>
          </p:cNvPr>
          <p:cNvPicPr>
            <a:picLocks noChangeAspect="1"/>
          </p:cNvPicPr>
          <p:nvPr/>
        </p:nvPicPr>
        <p:blipFill>
          <a:blip r:embed="rId5"/>
          <a:stretch>
            <a:fillRect/>
          </a:stretch>
        </p:blipFill>
        <p:spPr>
          <a:xfrm>
            <a:off x="3591602" y="843296"/>
            <a:ext cx="3498359" cy="1809749"/>
          </a:xfrm>
          <a:prstGeom prst="rect">
            <a:avLst/>
          </a:prstGeom>
        </p:spPr>
      </p:pic>
    </p:spTree>
    <p:extLst>
      <p:ext uri="{BB962C8B-B14F-4D97-AF65-F5344CB8AC3E}">
        <p14:creationId xmlns:p14="http://schemas.microsoft.com/office/powerpoint/2010/main" val="137698806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13A95FF-1A75-49AA-86AE-EED61BD0E4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D1197B3-163A-4C5D-9A80-4C6AD1BBF44C}"/>
              </a:ext>
            </a:extLst>
          </p:cNvPr>
          <p:cNvSpPr>
            <a:spLocks noGrp="1"/>
          </p:cNvSpPr>
          <p:nvPr>
            <p:ph idx="1"/>
          </p:nvPr>
        </p:nvSpPr>
        <p:spPr>
          <a:xfrm>
            <a:off x="5134441" y="1610193"/>
            <a:ext cx="6818270" cy="5393114"/>
          </a:xfrm>
        </p:spPr>
        <p:txBody>
          <a:bodyPr anchor="t">
            <a:noAutofit/>
          </a:bodyPr>
          <a:lstStyle/>
          <a:p>
            <a:pPr marL="0" indent="0">
              <a:buClr>
                <a:srgbClr val="FFC000"/>
              </a:buClr>
              <a:buNone/>
            </a:pPr>
            <a:r>
              <a:rPr lang="en-US" sz="2800" dirty="0">
                <a:solidFill>
                  <a:schemeClr val="accent1">
                    <a:lumMod val="50000"/>
                  </a:schemeClr>
                </a:solidFill>
              </a:rPr>
              <a:t>What will we cover today? </a:t>
            </a:r>
            <a:endParaRPr lang="en-US" sz="2600" dirty="0" smtClean="0">
              <a:solidFill>
                <a:schemeClr val="accent1">
                  <a:lumMod val="50000"/>
                </a:schemeClr>
              </a:solidFill>
            </a:endParaRPr>
          </a:p>
          <a:p>
            <a:r>
              <a:rPr lang="en-US" sz="2800" dirty="0" smtClean="0"/>
              <a:t>Introductions</a:t>
            </a:r>
          </a:p>
          <a:p>
            <a:r>
              <a:rPr lang="en-US" sz="2800" dirty="0" smtClean="0"/>
              <a:t>Types </a:t>
            </a:r>
            <a:r>
              <a:rPr lang="en-US" sz="2800" dirty="0"/>
              <a:t>of data </a:t>
            </a:r>
          </a:p>
          <a:p>
            <a:r>
              <a:rPr lang="en-US" sz="2800" dirty="0" smtClean="0"/>
              <a:t>Managing and organizing data </a:t>
            </a:r>
            <a:endParaRPr lang="en-US" sz="2800" dirty="0"/>
          </a:p>
          <a:p>
            <a:r>
              <a:rPr lang="en-US" sz="2800" dirty="0"/>
              <a:t>How to analyze your data </a:t>
            </a:r>
          </a:p>
          <a:p>
            <a:r>
              <a:rPr lang="en-US" sz="2800" dirty="0"/>
              <a:t>Using your data </a:t>
            </a:r>
          </a:p>
          <a:p>
            <a:r>
              <a:rPr lang="en-US" sz="2800" dirty="0"/>
              <a:t>Questions &amp; open discussion </a:t>
            </a:r>
          </a:p>
          <a:p>
            <a:pPr marL="457200" indent="-457200">
              <a:buClr>
                <a:srgbClr val="FFC000"/>
              </a:buClr>
              <a:buFont typeface="+mj-lt"/>
              <a:buAutoNum type="arabicPeriod"/>
            </a:pPr>
            <a:endParaRPr lang="en-US" sz="2600" dirty="0">
              <a:solidFill>
                <a:schemeClr val="tx1"/>
              </a:solidFill>
              <a:latin typeface="Arial" panose="020B0604020202020204" pitchFamily="34" charset="0"/>
              <a:cs typeface="Arial" panose="020B0604020202020204" pitchFamily="34" charset="0"/>
            </a:endParaRPr>
          </a:p>
          <a:p>
            <a:pPr marL="457200" indent="-457200">
              <a:buClr>
                <a:srgbClr val="FFC000"/>
              </a:buClr>
              <a:buFont typeface="+mj-lt"/>
              <a:buAutoNum type="arabicPeriod"/>
            </a:pPr>
            <a:endParaRPr lang="en-US" sz="26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127712" y="1048464"/>
            <a:ext cx="4386805" cy="5047536"/>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PURPOSE OF THIS WORKSHOP</a:t>
            </a:r>
          </a:p>
          <a:p>
            <a:endParaRPr lang="en-US" sz="2200" b="1"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Through this workshop we aim to equip attendees with the knowledge and tools </a:t>
            </a:r>
            <a:r>
              <a:rPr lang="en-US" sz="2200" b="1" dirty="0">
                <a:latin typeface="Arial" panose="020B0604020202020204" pitchFamily="34" charset="0"/>
                <a:cs typeface="Arial" panose="020B0604020202020204" pitchFamily="34" charset="0"/>
              </a:rPr>
              <a:t>to build local </a:t>
            </a:r>
            <a:r>
              <a:rPr lang="en-US" sz="2200" b="1" dirty="0" smtClean="0">
                <a:latin typeface="Arial" panose="020B0604020202020204" pitchFamily="34" charset="0"/>
                <a:cs typeface="Arial" panose="020B0604020202020204" pitchFamily="34" charset="0"/>
              </a:rPr>
              <a:t>data and evaluation </a:t>
            </a:r>
            <a:r>
              <a:rPr lang="en-US" sz="2200" b="1" dirty="0">
                <a:latin typeface="Arial" panose="020B0604020202020204" pitchFamily="34" charset="0"/>
                <a:cs typeface="Arial" panose="020B0604020202020204" pitchFamily="34" charset="0"/>
              </a:rPr>
              <a:t>capacity </a:t>
            </a:r>
            <a:r>
              <a:rPr lang="en-US" sz="2200" dirty="0">
                <a:latin typeface="Arial" panose="020B0604020202020204" pitchFamily="34" charset="0"/>
                <a:cs typeface="Arial" panose="020B0604020202020204" pitchFamily="34" charset="0"/>
              </a:rPr>
              <a:t>that utilizes a strong equity approach to </a:t>
            </a:r>
            <a:r>
              <a:rPr lang="en-US" sz="2200" b="1" dirty="0">
                <a:latin typeface="Arial" panose="020B0604020202020204" pitchFamily="34" charset="0"/>
                <a:cs typeface="Arial" panose="020B0604020202020204" pitchFamily="34" charset="0"/>
              </a:rPr>
              <a:t>highlight</a:t>
            </a:r>
            <a:r>
              <a:rPr lang="en-US" sz="2200" dirty="0">
                <a:latin typeface="Arial" panose="020B0604020202020204" pitchFamily="34" charset="0"/>
                <a:cs typeface="Arial" panose="020B0604020202020204" pitchFamily="34" charset="0"/>
              </a:rPr>
              <a:t> your organization’s </a:t>
            </a:r>
            <a:r>
              <a:rPr lang="en-US" sz="2200" b="1" dirty="0">
                <a:latin typeface="Arial" panose="020B0604020202020204" pitchFamily="34" charset="0"/>
                <a:cs typeface="Arial" panose="020B0604020202020204" pitchFamily="34" charset="0"/>
              </a:rPr>
              <a:t>strengths </a:t>
            </a:r>
            <a:r>
              <a:rPr lang="en-US" sz="2200" dirty="0">
                <a:latin typeface="Arial" panose="020B0604020202020204" pitchFamily="34" charset="0"/>
                <a:cs typeface="Arial" panose="020B0604020202020204" pitchFamily="34" charset="0"/>
              </a:rPr>
              <a:t>as well as </a:t>
            </a:r>
            <a:r>
              <a:rPr lang="en-US" sz="2200" b="1" dirty="0">
                <a:latin typeface="Arial" panose="020B0604020202020204" pitchFamily="34" charset="0"/>
                <a:cs typeface="Arial" panose="020B0604020202020204" pitchFamily="34" charset="0"/>
              </a:rPr>
              <a:t>identify opportunities for new or continued </a:t>
            </a:r>
            <a:r>
              <a:rPr lang="en-US" sz="2200" dirty="0">
                <a:latin typeface="Arial" panose="020B0604020202020204" pitchFamily="34" charset="0"/>
                <a:cs typeface="Arial" panose="020B0604020202020204" pitchFamily="34" charset="0"/>
              </a:rPr>
              <a:t>program investment and development.</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25763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6" y="0"/>
            <a:ext cx="10515600" cy="1325563"/>
          </a:xfrm>
        </p:spPr>
        <p:txBody>
          <a:bodyPr/>
          <a:lstStyle/>
          <a:p>
            <a:r>
              <a:rPr lang="en-US" dirty="0" smtClean="0">
                <a:solidFill>
                  <a:schemeClr val="accent1"/>
                </a:solidFill>
              </a:rPr>
              <a:t>What is Data? </a:t>
            </a:r>
            <a:endParaRPr lang="en-US" dirty="0">
              <a:solidFill>
                <a:schemeClr val="accent1"/>
              </a:solidFill>
            </a:endParaRPr>
          </a:p>
        </p:txBody>
      </p:sp>
      <p:sp>
        <p:nvSpPr>
          <p:cNvPr id="7" name="TextBox 6"/>
          <p:cNvSpPr txBox="1"/>
          <p:nvPr/>
        </p:nvSpPr>
        <p:spPr>
          <a:xfrm>
            <a:off x="968363" y="3652605"/>
            <a:ext cx="2788920" cy="461665"/>
          </a:xfrm>
          <a:prstGeom prst="rect">
            <a:avLst/>
          </a:prstGeom>
          <a:noFill/>
        </p:spPr>
        <p:txBody>
          <a:bodyPr wrap="square" rtlCol="0">
            <a:spAutoFit/>
          </a:bodyPr>
          <a:lstStyle/>
          <a:p>
            <a:r>
              <a:rPr lang="en-US" sz="2400" dirty="0" smtClean="0"/>
              <a:t>Maps</a:t>
            </a:r>
            <a:endParaRPr lang="en-US" sz="2400" dirty="0"/>
          </a:p>
        </p:txBody>
      </p:sp>
      <p:sp>
        <p:nvSpPr>
          <p:cNvPr id="10" name="TextBox 9"/>
          <p:cNvSpPr txBox="1"/>
          <p:nvPr/>
        </p:nvSpPr>
        <p:spPr>
          <a:xfrm>
            <a:off x="968363" y="1121104"/>
            <a:ext cx="2788920" cy="461665"/>
          </a:xfrm>
          <a:prstGeom prst="rect">
            <a:avLst/>
          </a:prstGeom>
          <a:noFill/>
        </p:spPr>
        <p:txBody>
          <a:bodyPr wrap="square" rtlCol="0">
            <a:spAutoFit/>
          </a:bodyPr>
          <a:lstStyle/>
          <a:p>
            <a:r>
              <a:rPr lang="en-US" sz="2400" dirty="0" smtClean="0"/>
              <a:t>Numbers</a:t>
            </a:r>
            <a:endParaRPr lang="en-US" sz="2400" dirty="0"/>
          </a:p>
        </p:txBody>
      </p:sp>
      <p:sp>
        <p:nvSpPr>
          <p:cNvPr id="12" name="TextBox 11"/>
          <p:cNvSpPr txBox="1"/>
          <p:nvPr/>
        </p:nvSpPr>
        <p:spPr>
          <a:xfrm>
            <a:off x="6737791" y="1022003"/>
            <a:ext cx="2788920" cy="461665"/>
          </a:xfrm>
          <a:prstGeom prst="rect">
            <a:avLst/>
          </a:prstGeom>
          <a:noFill/>
        </p:spPr>
        <p:txBody>
          <a:bodyPr wrap="square" rtlCol="0">
            <a:spAutoFit/>
          </a:bodyPr>
          <a:lstStyle/>
          <a:p>
            <a:r>
              <a:rPr lang="en-US" sz="2400" dirty="0" smtClean="0"/>
              <a:t>Stories </a:t>
            </a:r>
            <a:endParaRPr lang="en-US" sz="2400" dirty="0"/>
          </a:p>
        </p:txBody>
      </p:sp>
      <p:sp>
        <p:nvSpPr>
          <p:cNvPr id="13" name="TextBox 12"/>
          <p:cNvSpPr txBox="1"/>
          <p:nvPr/>
        </p:nvSpPr>
        <p:spPr>
          <a:xfrm>
            <a:off x="6574618" y="3719106"/>
            <a:ext cx="2788920" cy="461665"/>
          </a:xfrm>
          <a:prstGeom prst="rect">
            <a:avLst/>
          </a:prstGeom>
          <a:noFill/>
        </p:spPr>
        <p:txBody>
          <a:bodyPr wrap="square" rtlCol="0">
            <a:spAutoFit/>
          </a:bodyPr>
          <a:lstStyle/>
          <a:p>
            <a:r>
              <a:rPr lang="en-US" sz="2400" dirty="0" smtClean="0"/>
              <a:t>Images/Videos </a:t>
            </a:r>
            <a:endParaRPr lang="en-US" sz="2400" dirty="0"/>
          </a:p>
        </p:txBody>
      </p:sp>
      <p:pic>
        <p:nvPicPr>
          <p:cNvPr id="1026" name="Picture 2" descr="A new installation at PACCAR Hall by design professors Karen Cheng and Kristine Matthews tells users how much money has been saved by correctly sorting items for composting, recycling or sending to the landfill."/>
          <p:cNvPicPr>
            <a:picLocks noChangeAspect="1" noChangeArrowheads="1"/>
          </p:cNvPicPr>
          <p:nvPr/>
        </p:nvPicPr>
        <p:blipFill rotWithShape="1">
          <a:blip r:embed="rId3">
            <a:extLst>
              <a:ext uri="{28A0092B-C50C-407E-A947-70E740481C1C}">
                <a14:useLocalDpi xmlns:a14="http://schemas.microsoft.com/office/drawing/2010/main" val="0"/>
              </a:ext>
            </a:extLst>
          </a:blip>
          <a:srcRect t="10974"/>
          <a:stretch/>
        </p:blipFill>
        <p:spPr bwMode="auto">
          <a:xfrm>
            <a:off x="6606653" y="4213693"/>
            <a:ext cx="4348700" cy="25809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1288268" y="4114270"/>
            <a:ext cx="3867214" cy="2729993"/>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6334" t="20562" r="3590" b="10097"/>
          <a:stretch/>
        </p:blipFill>
        <p:spPr>
          <a:xfrm>
            <a:off x="6737791" y="1450746"/>
            <a:ext cx="4086425" cy="2102436"/>
          </a:xfrm>
          <a:prstGeom prst="rect">
            <a:avLst/>
          </a:prstGeom>
        </p:spPr>
      </p:pic>
      <p:pic>
        <p:nvPicPr>
          <p:cNvPr id="18" name="Picture 17"/>
          <p:cNvPicPr>
            <a:picLocks noChangeAspect="1"/>
          </p:cNvPicPr>
          <p:nvPr/>
        </p:nvPicPr>
        <p:blipFill>
          <a:blip r:embed="rId6"/>
          <a:stretch>
            <a:fillRect/>
          </a:stretch>
        </p:blipFill>
        <p:spPr>
          <a:xfrm>
            <a:off x="1146777" y="1483668"/>
            <a:ext cx="4676565" cy="2172175"/>
          </a:xfrm>
          <a:prstGeom prst="rect">
            <a:avLst/>
          </a:prstGeom>
        </p:spPr>
      </p:pic>
    </p:spTree>
    <p:extLst>
      <p:ext uri="{BB962C8B-B14F-4D97-AF65-F5344CB8AC3E}">
        <p14:creationId xmlns:p14="http://schemas.microsoft.com/office/powerpoint/2010/main" val="3643324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00062"/>
            <a:ext cx="11290842" cy="1325563"/>
          </a:xfrm>
        </p:spPr>
        <p:txBody>
          <a:bodyPr>
            <a:normAutofit fontScale="90000"/>
          </a:bodyPr>
          <a:lstStyle/>
          <a:p>
            <a:r>
              <a:rPr lang="en-US" dirty="0" smtClean="0">
                <a:solidFill>
                  <a:schemeClr val="accent1"/>
                </a:solidFill>
              </a:rPr>
              <a:t>What kinds of data does your organization use? </a:t>
            </a:r>
            <a:r>
              <a:rPr lang="en-US" dirty="0" smtClean="0"/>
              <a:t/>
            </a:r>
            <a:br>
              <a:rPr lang="en-US" dirty="0" smtClean="0"/>
            </a:br>
            <a:endParaRPr lang="en-US" dirty="0"/>
          </a:p>
        </p:txBody>
      </p:sp>
      <p:sp>
        <p:nvSpPr>
          <p:cNvPr id="3" name="Content Placeholder 2"/>
          <p:cNvSpPr>
            <a:spLocks noGrp="1"/>
          </p:cNvSpPr>
          <p:nvPr>
            <p:ph idx="1"/>
          </p:nvPr>
        </p:nvSpPr>
        <p:spPr>
          <a:xfrm>
            <a:off x="7132320" y="1825625"/>
            <a:ext cx="5334000" cy="4351338"/>
          </a:xfrm>
        </p:spPr>
        <p:txBody>
          <a:bodyPr/>
          <a:lstStyle/>
          <a:p>
            <a:pPr marL="0" indent="0">
              <a:buNone/>
            </a:pPr>
            <a:r>
              <a:rPr lang="en-US" dirty="0" smtClean="0"/>
              <a:t>Common types of data: </a:t>
            </a:r>
          </a:p>
          <a:p>
            <a:r>
              <a:rPr lang="en-US" dirty="0" smtClean="0"/>
              <a:t>Survey data</a:t>
            </a:r>
          </a:p>
          <a:p>
            <a:r>
              <a:rPr lang="en-US" dirty="0" smtClean="0"/>
              <a:t>Feedback forms</a:t>
            </a:r>
          </a:p>
          <a:p>
            <a:r>
              <a:rPr lang="en-US" dirty="0" smtClean="0"/>
              <a:t>Program </a:t>
            </a:r>
            <a:r>
              <a:rPr lang="en-US" dirty="0"/>
              <a:t>or client </a:t>
            </a:r>
            <a:r>
              <a:rPr lang="en-US" dirty="0" smtClean="0"/>
              <a:t>data</a:t>
            </a:r>
          </a:p>
          <a:p>
            <a:r>
              <a:rPr lang="en-US" dirty="0"/>
              <a:t>Operations data </a:t>
            </a:r>
            <a:endParaRPr lang="en-US" dirty="0" smtClean="0"/>
          </a:p>
          <a:p>
            <a:r>
              <a:rPr lang="en-US" dirty="0" smtClean="0"/>
              <a:t>Stories</a:t>
            </a:r>
          </a:p>
          <a:p>
            <a:r>
              <a:rPr lang="en-US" dirty="0" smtClean="0"/>
              <a:t>Population Data </a:t>
            </a:r>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55" y="1825625"/>
            <a:ext cx="6323330" cy="4226105"/>
          </a:xfrm>
          <a:prstGeom prst="rect">
            <a:avLst/>
          </a:prstGeom>
        </p:spPr>
      </p:pic>
    </p:spTree>
    <p:extLst>
      <p:ext uri="{BB962C8B-B14F-4D97-AF65-F5344CB8AC3E}">
        <p14:creationId xmlns:p14="http://schemas.microsoft.com/office/powerpoint/2010/main" val="41170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68" y="172809"/>
            <a:ext cx="10602792" cy="821847"/>
          </a:xfrm>
        </p:spPr>
        <p:txBody>
          <a:bodyPr/>
          <a:lstStyle/>
          <a:p>
            <a:r>
              <a:rPr lang="en-US" dirty="0" smtClean="0">
                <a:solidFill>
                  <a:schemeClr val="accent1"/>
                </a:solidFill>
              </a:rPr>
              <a:t>Data Life Cycle </a:t>
            </a:r>
            <a:endParaRPr lang="en-US"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9419875"/>
              </p:ext>
            </p:extLst>
          </p:nvPr>
        </p:nvGraphicFramePr>
        <p:xfrm>
          <a:off x="1026653" y="350520"/>
          <a:ext cx="10158983" cy="612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494520" y="3169920"/>
            <a:ext cx="2346960" cy="954107"/>
          </a:xfrm>
          <a:prstGeom prst="rect">
            <a:avLst/>
          </a:prstGeom>
          <a:noFill/>
        </p:spPr>
        <p:txBody>
          <a:bodyPr wrap="square" rtlCol="0">
            <a:spAutoFit/>
          </a:bodyPr>
          <a:lstStyle/>
          <a:p>
            <a:r>
              <a:rPr lang="en-US" sz="2800" dirty="0" smtClean="0"/>
              <a:t>Our Focus For Today</a:t>
            </a:r>
            <a:endParaRPr lang="en-US" sz="2800" dirty="0"/>
          </a:p>
        </p:txBody>
      </p:sp>
      <p:cxnSp>
        <p:nvCxnSpPr>
          <p:cNvPr id="9" name="Straight Arrow Connector 8"/>
          <p:cNvCxnSpPr/>
          <p:nvPr/>
        </p:nvCxnSpPr>
        <p:spPr>
          <a:xfrm flipH="1" flipV="1">
            <a:off x="8808720" y="2910840"/>
            <a:ext cx="685800" cy="50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808720" y="4124027"/>
            <a:ext cx="822960" cy="539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975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4" y="395784"/>
            <a:ext cx="10515600" cy="955344"/>
          </a:xfrm>
        </p:spPr>
        <p:txBody>
          <a:bodyPr/>
          <a:lstStyle/>
          <a:p>
            <a:r>
              <a:rPr lang="en-US" dirty="0" smtClean="0">
                <a:solidFill>
                  <a:schemeClr val="accent1"/>
                </a:solidFill>
              </a:rPr>
              <a:t>What does analysis do for data?</a:t>
            </a:r>
            <a:endParaRPr lang="en-US" dirty="0">
              <a:solidFill>
                <a:schemeClr val="accent1"/>
              </a:solidFill>
            </a:endParaRPr>
          </a:p>
        </p:txBody>
      </p:sp>
      <p:sp>
        <p:nvSpPr>
          <p:cNvPr id="3" name="Content Placeholder 2"/>
          <p:cNvSpPr>
            <a:spLocks noGrp="1"/>
          </p:cNvSpPr>
          <p:nvPr>
            <p:ph idx="1"/>
          </p:nvPr>
        </p:nvSpPr>
        <p:spPr>
          <a:xfrm>
            <a:off x="456064" y="1692323"/>
            <a:ext cx="9588690" cy="5575109"/>
          </a:xfrm>
        </p:spPr>
        <p:txBody>
          <a:bodyPr>
            <a:normAutofit/>
          </a:bodyPr>
          <a:lstStyle/>
          <a:p>
            <a:r>
              <a:rPr lang="en-US" dirty="0"/>
              <a:t>Analysis is </a:t>
            </a:r>
            <a:r>
              <a:rPr lang="en-US" dirty="0" smtClean="0"/>
              <a:t>the transformation of data make it </a:t>
            </a:r>
            <a:r>
              <a:rPr lang="en-US" dirty="0"/>
              <a:t>more useful for </a:t>
            </a:r>
            <a:r>
              <a:rPr lang="en-US" dirty="0" smtClean="0"/>
              <a:t>interpretation </a:t>
            </a:r>
          </a:p>
          <a:p>
            <a:pPr lvl="1"/>
            <a:r>
              <a:rPr lang="en-US" dirty="0" smtClean="0"/>
              <a:t>Can help identify patterns </a:t>
            </a:r>
          </a:p>
          <a:p>
            <a:pPr lvl="1"/>
            <a:r>
              <a:rPr lang="en-US" dirty="0" smtClean="0"/>
              <a:t>Provides us with insights to guide our decision making</a:t>
            </a:r>
          </a:p>
          <a:p>
            <a:pPr lvl="1"/>
            <a:r>
              <a:rPr lang="en-US" dirty="0" smtClean="0"/>
              <a:t>Can help us see if we are making progress towards goals</a:t>
            </a:r>
          </a:p>
          <a:p>
            <a:pPr marL="457200" lvl="1" indent="0">
              <a:buNone/>
            </a:pPr>
            <a:endParaRPr lang="en-US" dirty="0" smtClean="0"/>
          </a:p>
          <a:p>
            <a:r>
              <a:rPr lang="en-US" dirty="0"/>
              <a:t>K</a:t>
            </a:r>
            <a:r>
              <a:rPr lang="en-US" dirty="0" smtClean="0"/>
              <a:t>eep an open mind.  Analysis findings can surprise us and challenge our assumptions </a:t>
            </a:r>
          </a:p>
          <a:p>
            <a:pPr lvl="1"/>
            <a:r>
              <a:rPr lang="en-US" dirty="0" smtClean="0"/>
              <a:t>Avoid “cherry picking” or selecting only data or findings that are favorable or align with your expectations.  </a:t>
            </a:r>
          </a:p>
          <a:p>
            <a:pPr lvl="1"/>
            <a:r>
              <a:rPr lang="en-US" dirty="0" smtClean="0"/>
              <a:t>Consider your own bias or assumptions when working with data </a:t>
            </a:r>
            <a:endParaRPr lang="en-US" dirty="0"/>
          </a:p>
        </p:txBody>
      </p:sp>
    </p:spTree>
    <p:extLst>
      <p:ext uri="{BB962C8B-B14F-4D97-AF65-F5344CB8AC3E}">
        <p14:creationId xmlns:p14="http://schemas.microsoft.com/office/powerpoint/2010/main" val="3287436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Basic Analysis Steps</a:t>
            </a:r>
            <a:endParaRPr lang="en-US" dirty="0">
              <a:solidFill>
                <a:schemeClr val="accent1"/>
              </a:solidFill>
            </a:endParaRPr>
          </a:p>
        </p:txBody>
      </p:sp>
      <p:sp>
        <p:nvSpPr>
          <p:cNvPr id="3" name="Content Placeholder 2"/>
          <p:cNvSpPr>
            <a:spLocks noGrp="1"/>
          </p:cNvSpPr>
          <p:nvPr>
            <p:ph idx="1"/>
          </p:nvPr>
        </p:nvSpPr>
        <p:spPr>
          <a:xfrm>
            <a:off x="838200" y="1554480"/>
            <a:ext cx="10744200" cy="4861560"/>
          </a:xfrm>
        </p:spPr>
        <p:txBody>
          <a:bodyPr>
            <a:normAutofit/>
          </a:bodyPr>
          <a:lstStyle/>
          <a:p>
            <a:endParaRPr lang="en-US" dirty="0" smtClean="0"/>
          </a:p>
        </p:txBody>
      </p:sp>
      <p:graphicFrame>
        <p:nvGraphicFramePr>
          <p:cNvPr id="4" name="Diagram 3"/>
          <p:cNvGraphicFramePr/>
          <p:nvPr>
            <p:extLst>
              <p:ext uri="{D42A27DB-BD31-4B8C-83A1-F6EECF244321}">
                <p14:modId xmlns:p14="http://schemas.microsoft.com/office/powerpoint/2010/main" val="3267765287"/>
              </p:ext>
            </p:extLst>
          </p:nvPr>
        </p:nvGraphicFramePr>
        <p:xfrm>
          <a:off x="307927" y="0"/>
          <a:ext cx="11804745" cy="6660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Up Arrow 6"/>
          <p:cNvSpPr/>
          <p:nvPr/>
        </p:nvSpPr>
        <p:spPr>
          <a:xfrm flipH="1">
            <a:off x="1353403" y="4885898"/>
            <a:ext cx="9485194" cy="17742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573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Where does your data live?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1487626"/>
              </p:ext>
            </p:extLst>
          </p:nvPr>
        </p:nvGraphicFramePr>
        <p:xfrm>
          <a:off x="360218" y="1825625"/>
          <a:ext cx="1156854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510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Let’s look at an example… </a:t>
            </a:r>
          </a:p>
        </p:txBody>
      </p:sp>
      <p:pic>
        <p:nvPicPr>
          <p:cNvPr id="4" name="Content Placeholder 3"/>
          <p:cNvPicPr>
            <a:picLocks noGrp="1" noChangeAspect="1"/>
          </p:cNvPicPr>
          <p:nvPr>
            <p:ph idx="1"/>
          </p:nvPr>
        </p:nvPicPr>
        <p:blipFill>
          <a:blip r:embed="rId3"/>
          <a:stretch>
            <a:fillRect/>
          </a:stretch>
        </p:blipFill>
        <p:spPr>
          <a:xfrm>
            <a:off x="3703098" y="1825625"/>
            <a:ext cx="4785803" cy="4351338"/>
          </a:xfrm>
          <a:prstGeom prst="rect">
            <a:avLst/>
          </a:prstGeom>
        </p:spPr>
      </p:pic>
      <p:sp>
        <p:nvSpPr>
          <p:cNvPr id="5" name="Rectangle 4"/>
          <p:cNvSpPr/>
          <p:nvPr/>
        </p:nvSpPr>
        <p:spPr>
          <a:xfrm>
            <a:off x="401781" y="6311900"/>
            <a:ext cx="1138843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https://docs.google.com/forms/d/e/1FAIpQLSc8PEkICYBX1p28CVdWTiL_0FdFtHn9gMIJa1NRXpxFiF4FRA/viewform?usp=sf_link</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srgbClr val="000000"/>
              </a:solidFill>
              <a:effectLst/>
              <a:uLnTx/>
              <a:uFillTx/>
              <a:latin typeface="Proxima Nova Cond"/>
              <a:ea typeface="+mn-ea"/>
              <a:cs typeface="+mn-cs"/>
            </a:endParaRPr>
          </a:p>
        </p:txBody>
      </p:sp>
    </p:spTree>
    <p:extLst>
      <p:ext uri="{BB962C8B-B14F-4D97-AF65-F5344CB8AC3E}">
        <p14:creationId xmlns:p14="http://schemas.microsoft.com/office/powerpoint/2010/main" val="354566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Custom 4">
      <a:dk1>
        <a:sysClr val="windowText" lastClr="000000"/>
      </a:dk1>
      <a:lt1>
        <a:sysClr val="window" lastClr="FFFFFF"/>
      </a:lt1>
      <a:dk2>
        <a:srgbClr val="000000"/>
      </a:dk2>
      <a:lt2>
        <a:srgbClr val="F8F8F8"/>
      </a:lt2>
      <a:accent1>
        <a:srgbClr val="C6E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2_Office Theme">
  <a:themeElements>
    <a:clrScheme name="Custom 1">
      <a:dk1>
        <a:srgbClr val="000000"/>
      </a:dk1>
      <a:lt1>
        <a:srgbClr val="FFFFFF"/>
      </a:lt1>
      <a:dk2>
        <a:srgbClr val="383838"/>
      </a:dk2>
      <a:lt2>
        <a:srgbClr val="F2F2F2"/>
      </a:lt2>
      <a:accent1>
        <a:srgbClr val="2E63B3"/>
      </a:accent1>
      <a:accent2>
        <a:srgbClr val="EA791C"/>
      </a:accent2>
      <a:accent3>
        <a:srgbClr val="11C4D8"/>
      </a:accent3>
      <a:accent4>
        <a:srgbClr val="B5B5B5"/>
      </a:accent4>
      <a:accent5>
        <a:srgbClr val="636464"/>
      </a:accent5>
      <a:accent6>
        <a:srgbClr val="1CAC62"/>
      </a:accent6>
      <a:hlink>
        <a:srgbClr val="0563C1"/>
      </a:hlink>
      <a:folHlink>
        <a:srgbClr val="954F72"/>
      </a:folHlink>
    </a:clrScheme>
    <a:fontScheme name="Best Starts for Kids">
      <a:majorFont>
        <a:latin typeface="Museo Slab 700"/>
        <a:ea typeface=""/>
        <a:cs typeface=""/>
      </a:majorFont>
      <a:minorFont>
        <a:latin typeface="Proxima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t Starts Slide Deck Template.potx" id="{6BFEFF5C-B7CC-4E6B-928B-EB6BCBE5E204}" vid="{575577A2-CB97-45B8-B881-61E537E55B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6AC095EE18F542A3EF90872DFDEB12" ma:contentTypeVersion="4" ma:contentTypeDescription="Create a new document." ma:contentTypeScope="" ma:versionID="0e9bfa4e1a55d645314a520ef0b364db">
  <xsd:schema xmlns:xsd="http://www.w3.org/2001/XMLSchema" xmlns:xs="http://www.w3.org/2001/XMLSchema" xmlns:p="http://schemas.microsoft.com/office/2006/metadata/properties" xmlns:ns2="51269e1f-0d86-4adc-97d8-2aec91d2cb11" xmlns:ns3="d2ef52b7-9f6d-4500-98e1-f4b4e61cd865" targetNamespace="http://schemas.microsoft.com/office/2006/metadata/properties" ma:root="true" ma:fieldsID="63e0dd704e6297327d0c778ada1fccfc" ns2:_="" ns3:_="">
    <xsd:import namespace="51269e1f-0d86-4adc-97d8-2aec91d2cb11"/>
    <xsd:import namespace="d2ef52b7-9f6d-4500-98e1-f4b4e61cd8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69e1f-0d86-4adc-97d8-2aec91d2cb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ef52b7-9f6d-4500-98e1-f4b4e61cd86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94B3C2-577D-4921-A560-3DA54838132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d2ef52b7-9f6d-4500-98e1-f4b4e61cd865"/>
    <ds:schemaRef ds:uri="51269e1f-0d86-4adc-97d8-2aec91d2cb11"/>
    <ds:schemaRef ds:uri="http://www.w3.org/XML/1998/namespace"/>
    <ds:schemaRef ds:uri="http://purl.org/dc/dcmitype/"/>
  </ds:schemaRefs>
</ds:datastoreItem>
</file>

<file path=customXml/itemProps2.xml><?xml version="1.0" encoding="utf-8"?>
<ds:datastoreItem xmlns:ds="http://schemas.openxmlformats.org/officeDocument/2006/customXml" ds:itemID="{A817EA68-8B97-4D23-AD9E-3D19EBDDB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269e1f-0d86-4adc-97d8-2aec91d2cb11"/>
    <ds:schemaRef ds:uri="d2ef52b7-9f6d-4500-98e1-f4b4e61cd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6D09DA-8CD3-4A18-B247-DEE03E4C3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39433</TotalTime>
  <Words>2118</Words>
  <Application>Microsoft Office PowerPoint</Application>
  <PresentationFormat>Widescreen</PresentationFormat>
  <Paragraphs>201</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Corbel</vt:lpstr>
      <vt:lpstr>Museo Slab 300</vt:lpstr>
      <vt:lpstr>Museo Slab 700</vt:lpstr>
      <vt:lpstr>Proxima Nova Cond</vt:lpstr>
      <vt:lpstr>Times New Roman</vt:lpstr>
      <vt:lpstr>Wingdings 2</vt:lpstr>
      <vt:lpstr>Frame</vt:lpstr>
      <vt:lpstr>2_Office Theme</vt:lpstr>
      <vt:lpstr>Data Analysis Basics: Using Excel or Google Sheets</vt:lpstr>
      <vt:lpstr>PowerPoint Presentation</vt:lpstr>
      <vt:lpstr>What is Data? </vt:lpstr>
      <vt:lpstr>What kinds of data does your organization use?  </vt:lpstr>
      <vt:lpstr>Data Life Cycle </vt:lpstr>
      <vt:lpstr>What does analysis do for data?</vt:lpstr>
      <vt:lpstr>Basic Analysis Steps</vt:lpstr>
      <vt:lpstr>Where does your data live? </vt:lpstr>
      <vt:lpstr>Let’s look at an example… </vt:lpstr>
      <vt:lpstr>Let’s look at an example… </vt:lpstr>
      <vt:lpstr>What if you want to know more? </vt:lpstr>
      <vt:lpstr>Using your data to tell your story </vt:lpstr>
      <vt:lpstr>Asking questions of your data </vt:lpstr>
      <vt:lpstr>Communicating your data </vt:lpstr>
      <vt:lpstr>Tips For Storing and Protecting Your Data</vt:lpstr>
      <vt:lpstr>Selected Resources </vt:lpstr>
      <vt:lpstr>Questions &amp; Discussion </vt:lpstr>
      <vt:lpstr>Upcoming workshops</vt:lpstr>
      <vt:lpstr>How do we request assistance, or ask questions about data and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 Models &amp; Theory of Change Basics with Communities Count</dc:title>
  <dc:creator>Johnson, Kris-PH</dc:creator>
  <cp:lastModifiedBy>Mariko Toyoji</cp:lastModifiedBy>
  <cp:revision>89</cp:revision>
  <cp:lastPrinted>2019-12-04T17:26:00Z</cp:lastPrinted>
  <dcterms:created xsi:type="dcterms:W3CDTF">2019-10-09T21:03:25Z</dcterms:created>
  <dcterms:modified xsi:type="dcterms:W3CDTF">2019-12-05T00:16:18Z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0x010100F26AC095EE18F542A3EF90872DFDEB12</vt:lpwstr>
  </property>
</Properties>
</file>